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821" r:id="rId2"/>
    <p:sldMasterId id="2147483889" r:id="rId3"/>
  </p:sldMasterIdLst>
  <p:notesMasterIdLst>
    <p:notesMasterId r:id="rId59"/>
  </p:notesMasterIdLst>
  <p:handoutMasterIdLst>
    <p:handoutMasterId r:id="rId60"/>
  </p:handoutMasterIdLst>
  <p:sldIdLst>
    <p:sldId id="587" r:id="rId4"/>
    <p:sldId id="600" r:id="rId5"/>
    <p:sldId id="650" r:id="rId6"/>
    <p:sldId id="653" r:id="rId7"/>
    <p:sldId id="655" r:id="rId8"/>
    <p:sldId id="656" r:id="rId9"/>
    <p:sldId id="657" r:id="rId10"/>
    <p:sldId id="660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595" r:id="rId19"/>
    <p:sldId id="557" r:id="rId20"/>
    <p:sldId id="558" r:id="rId21"/>
    <p:sldId id="559" r:id="rId22"/>
    <p:sldId id="615" r:id="rId23"/>
    <p:sldId id="560" r:id="rId24"/>
    <p:sldId id="617" r:id="rId25"/>
    <p:sldId id="618" r:id="rId26"/>
    <p:sldId id="623" r:id="rId27"/>
    <p:sldId id="620" r:id="rId28"/>
    <p:sldId id="621" r:id="rId29"/>
    <p:sldId id="622" r:id="rId30"/>
    <p:sldId id="644" r:id="rId31"/>
    <p:sldId id="647" r:id="rId32"/>
    <p:sldId id="624" r:id="rId33"/>
    <p:sldId id="625" r:id="rId34"/>
    <p:sldId id="626" r:id="rId35"/>
    <p:sldId id="635" r:id="rId36"/>
    <p:sldId id="627" r:id="rId37"/>
    <p:sldId id="628" r:id="rId38"/>
    <p:sldId id="632" r:id="rId39"/>
    <p:sldId id="633" r:id="rId40"/>
    <p:sldId id="629" r:id="rId41"/>
    <p:sldId id="630" r:id="rId42"/>
    <p:sldId id="631" r:id="rId43"/>
    <p:sldId id="636" r:id="rId44"/>
    <p:sldId id="585" r:id="rId45"/>
    <p:sldId id="607" r:id="rId46"/>
    <p:sldId id="649" r:id="rId47"/>
    <p:sldId id="638" r:id="rId48"/>
    <p:sldId id="639" r:id="rId49"/>
    <p:sldId id="640" r:id="rId50"/>
    <p:sldId id="641" r:id="rId51"/>
    <p:sldId id="642" r:id="rId52"/>
    <p:sldId id="637" r:id="rId53"/>
    <p:sldId id="646" r:id="rId54"/>
    <p:sldId id="643" r:id="rId55"/>
    <p:sldId id="645" r:id="rId56"/>
    <p:sldId id="652" r:id="rId57"/>
    <p:sldId id="651" r:id="rId5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BFF17"/>
    <a:srgbClr val="5EFF36"/>
    <a:srgbClr val="3F4960"/>
    <a:srgbClr val="004A4A"/>
    <a:srgbClr val="BAAAFF"/>
    <a:srgbClr val="000000"/>
    <a:srgbClr val="FFF4E1"/>
    <a:srgbClr val="FFEDD1"/>
    <a:srgbClr val="CEE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76" autoAdjust="0"/>
    <p:restoredTop sz="98404" autoAdjust="0"/>
  </p:normalViewPr>
  <p:slideViewPr>
    <p:cSldViewPr snapToGrid="0">
      <p:cViewPr>
        <p:scale>
          <a:sx n="81" d="100"/>
          <a:sy n="81" d="100"/>
        </p:scale>
        <p:origin x="144" y="59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10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76"/>
    </p:cViewPr>
  </p:sorterViewPr>
  <p:notesViewPr>
    <p:cSldViewPr snapToGrid="0"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Libro1" TargetMode="External"/><Relationship Id="rId5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5EFF3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Hoja1!$A$1:$N$1</c:f>
              <c:strCache>
                <c:ptCount val="14"/>
                <c:pt idx="0">
                  <c:v>Rash</c:v>
                </c:pt>
                <c:pt idx="1">
                  <c:v>Thrombopenia</c:v>
                </c:pt>
                <c:pt idx="2">
                  <c:v>Fatigue</c:v>
                </c:pt>
                <c:pt idx="3">
                  <c:v>Pyrexia</c:v>
                </c:pt>
                <c:pt idx="4">
                  <c:v>Diarre¡hea</c:v>
                </c:pt>
                <c:pt idx="5">
                  <c:v>Nausea</c:v>
                </c:pt>
                <c:pt idx="6">
                  <c:v>Pruritus</c:v>
                </c:pt>
                <c:pt idx="7">
                  <c:v>Cough</c:v>
                </c:pt>
                <c:pt idx="8">
                  <c:v>hypothyroidism</c:v>
                </c:pt>
                <c:pt idx="9">
                  <c:v>Lymphopenia</c:v>
                </c:pt>
                <c:pt idx="10">
                  <c:v>HypoP</c:v>
                </c:pt>
                <c:pt idx="11">
                  <c:v>HyperCa</c:v>
                </c:pt>
                <c:pt idx="12">
                  <c:v>Hyperlipasemia</c:v>
                </c:pt>
                <c:pt idx="13">
                  <c:v>Stomatitis</c:v>
                </c:pt>
              </c:strCache>
            </c:strRef>
          </c:cat>
          <c:val>
            <c:numRef>
              <c:f>Hoja1!$A$2:$N$2</c:f>
              <c:numCache>
                <c:formatCode>General</c:formatCode>
                <c:ptCount val="14"/>
                <c:pt idx="0">
                  <c:v>22.0</c:v>
                </c:pt>
                <c:pt idx="1">
                  <c:v>17.0</c:v>
                </c:pt>
                <c:pt idx="2">
                  <c:v>13.0</c:v>
                </c:pt>
                <c:pt idx="3">
                  <c:v>13.0</c:v>
                </c:pt>
                <c:pt idx="4">
                  <c:v>13.0</c:v>
                </c:pt>
                <c:pt idx="5">
                  <c:v>13.0</c:v>
                </c:pt>
                <c:pt idx="6">
                  <c:v>13.0</c:v>
                </c:pt>
                <c:pt idx="7">
                  <c:v>9.0</c:v>
                </c:pt>
                <c:pt idx="8">
                  <c:v>9.0</c:v>
                </c:pt>
                <c:pt idx="9">
                  <c:v>4.5</c:v>
                </c:pt>
                <c:pt idx="10">
                  <c:v>9.0</c:v>
                </c:pt>
                <c:pt idx="11">
                  <c:v>9.0</c:v>
                </c:pt>
                <c:pt idx="12">
                  <c:v>4.5</c:v>
                </c:pt>
                <c:pt idx="13">
                  <c:v>4.5</c:v>
                </c:pt>
              </c:numCache>
            </c:numRef>
          </c:val>
        </c:ser>
        <c:ser>
          <c:idx val="1"/>
          <c:order val="1"/>
          <c:spPr>
            <a:solidFill>
              <a:srgbClr val="FBFF17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c:spPr>
          </c:dPt>
          <c:cat>
            <c:strRef>
              <c:f>Hoja1!$A$1:$N$1</c:f>
              <c:strCache>
                <c:ptCount val="14"/>
                <c:pt idx="0">
                  <c:v>Rash</c:v>
                </c:pt>
                <c:pt idx="1">
                  <c:v>Thrombopenia</c:v>
                </c:pt>
                <c:pt idx="2">
                  <c:v>Fatigue</c:v>
                </c:pt>
                <c:pt idx="3">
                  <c:v>Pyrexia</c:v>
                </c:pt>
                <c:pt idx="4">
                  <c:v>Diarre¡hea</c:v>
                </c:pt>
                <c:pt idx="5">
                  <c:v>Nausea</c:v>
                </c:pt>
                <c:pt idx="6">
                  <c:v>Pruritus</c:v>
                </c:pt>
                <c:pt idx="7">
                  <c:v>Cough</c:v>
                </c:pt>
                <c:pt idx="8">
                  <c:v>hypothyroidism</c:v>
                </c:pt>
                <c:pt idx="9">
                  <c:v>Lymphopenia</c:v>
                </c:pt>
                <c:pt idx="10">
                  <c:v>HypoP</c:v>
                </c:pt>
                <c:pt idx="11">
                  <c:v>HyperCa</c:v>
                </c:pt>
                <c:pt idx="12">
                  <c:v>Hyperlipasemia</c:v>
                </c:pt>
                <c:pt idx="13">
                  <c:v>Stomatitis</c:v>
                </c:pt>
              </c:strCache>
            </c:strRef>
          </c:cat>
          <c:val>
            <c:numRef>
              <c:f>Hoja1!$A$3:$N$3</c:f>
              <c:numCache>
                <c:formatCode>General</c:formatCode>
                <c:ptCount val="1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4.5</c:v>
                </c:pt>
                <c:pt idx="10">
                  <c:v>0.0</c:v>
                </c:pt>
                <c:pt idx="11">
                  <c:v>0.0</c:v>
                </c:pt>
                <c:pt idx="12">
                  <c:v>4.5</c:v>
                </c:pt>
                <c:pt idx="1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-2124000512"/>
        <c:axId val="-2123983184"/>
      </c:barChart>
      <c:catAx>
        <c:axId val="-2124000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s-ES_tradnl"/>
          </a:p>
        </c:txPr>
        <c:crossAx val="-2123983184"/>
        <c:crossesAt val="0.0"/>
        <c:auto val="1"/>
        <c:lblAlgn val="ctr"/>
        <c:lblOffset val="100"/>
        <c:noMultiLvlLbl val="0"/>
      </c:catAx>
      <c:valAx>
        <c:axId val="-2123983184"/>
        <c:scaling>
          <c:orientation val="minMax"/>
          <c:max val="100.0"/>
        </c:scaling>
        <c:delete val="1"/>
        <c:axPos val="l"/>
        <c:numFmt formatCode="General" sourceLinked="1"/>
        <c:majorTickMark val="none"/>
        <c:minorTickMark val="none"/>
        <c:tickLblPos val="nextTo"/>
        <c:crossAx val="-212400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0.58946</cdr:x>
      <cdr:y>0.09359</cdr:y>
    </cdr:from>
    <cdr:to>
      <cdr:x>0.91226</cdr:x>
      <cdr:y>0.38276</cdr:y>
    </cdr:to>
    <cdr:sp macro="" textlink="">
      <cdr:nvSpPr>
        <cdr:cNvPr id="2" name="Rectángulo 1"/>
        <cdr:cNvSpPr/>
      </cdr:nvSpPr>
      <cdr:spPr bwMode="auto">
        <a:xfrm xmlns:a="http://schemas.openxmlformats.org/drawingml/2006/main">
          <a:off x="5419985" y="538606"/>
          <a:ext cx="2968053" cy="16642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s-ES_tradnl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50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33800" y="0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344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344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F85823A-2576-4C6E-A82D-F64C0DE856F5}" type="slidenum">
              <a:rPr lang="es-ES_tradnl" altLang="es-ES_tradnl"/>
              <a:pPr>
                <a:defRPr/>
              </a:pPr>
              <a:t>‹Nr.›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2942691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 smtClean="0"/>
              <a:t>Haga clic para modificar el estilo de texto del patrón</a:t>
            </a:r>
          </a:p>
          <a:p>
            <a:pPr lvl="1"/>
            <a:r>
              <a:rPr lang="es-ES_tradnl" altLang="es-ES_tradnl" noProof="0" smtClean="0"/>
              <a:t>Segundo nivel</a:t>
            </a:r>
          </a:p>
          <a:p>
            <a:pPr lvl="2"/>
            <a:r>
              <a:rPr lang="es-ES_tradnl" altLang="es-ES_tradnl" noProof="0" smtClean="0"/>
              <a:t>Tercer nivel</a:t>
            </a:r>
          </a:p>
          <a:p>
            <a:pPr lvl="3"/>
            <a:r>
              <a:rPr lang="es-ES_tradnl" altLang="es-ES_tradnl" noProof="0" smtClean="0"/>
              <a:t>Cuarto nivel</a:t>
            </a:r>
          </a:p>
          <a:p>
            <a:pPr lvl="4"/>
            <a:r>
              <a:rPr lang="es-ES_tradnl" altLang="es-ES_tradnl" noProof="0" smtClean="0"/>
              <a:t>Quinto nivel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10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61FFC2C-1D4D-473C-AE17-FAE2B7EE7365}" type="slidenum">
              <a:rPr lang="es-ES_tradnl" altLang="es-ES_tradnl"/>
              <a:pPr>
                <a:defRPr/>
              </a:pPr>
              <a:t>‹Nr.›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5175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Anticancer immunotherapy.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Several anticancer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immunotherapeutics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have been developed during the last three decades, including tumor-targeting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immunomodulatory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monoclonal antibodies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mAbs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); dendritic cell (DC)-, peptide- and DNA-based anticancer vaccines;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oncolytic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viruses; pattern recognition receptor (PRR) agonists;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immunostimulatory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cytokines; immunogenic cell death inducers; inhibitors of immunosuppressive metabolism; and adoptive cell transfer. 1MT, 1-methyltryptophan; APC, antigen-presenting cell; IDO,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indoleamine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2,3-dioxigenase; IFN, interferon; IL, interleukin;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IMiD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immunomodulatory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rPr>
              <a:t> drug; NLR, NOD-like receptor; TLR, Toll-like receptor.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FFC2C-1D4D-473C-AE17-FAE2B7EE7365}" type="slidenum">
              <a:rPr lang="es-ES_tradnl" altLang="es-ES_tradnl" smtClean="0"/>
              <a:pPr>
                <a:defRPr/>
              </a:pPr>
              <a:t>3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51459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55205-BCC9-41CE-9D47-EA4179152AC7}" type="slidenum">
              <a:rPr lang="es-ES_tradnl" altLang="es-ES_tradnl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7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2E820-72FB-4C5E-B81A-973083FC9F69}" type="slidenum">
              <a:rPr lang="es-ES_tradnl" altLang="es-ES_tradnl" smtClean="0"/>
              <a:pPr/>
              <a:t>54</a:t>
            </a:fld>
            <a:endParaRPr lang="es-ES_tradnl" altLang="es-ES_tradnl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768350"/>
            <a:ext cx="5756275" cy="3836988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73733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1525" y="1752600"/>
            <a:ext cx="874395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en-U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5175" y="6248400"/>
            <a:ext cx="2400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D6C93-0B94-415B-BE7E-745E1EAFAE74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426256070"/>
      </p:ext>
    </p:extLst>
  </p:cSld>
  <p:clrMapOvr>
    <a:masterClrMapping/>
  </p:clrMapOvr>
  <p:transition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585D-3FC7-46D4-8401-183DF7AC9286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292422020"/>
      </p:ext>
    </p:extLst>
  </p:cSld>
  <p:clrMapOvr>
    <a:masterClrMapping/>
  </p:clrMapOvr>
  <p:transition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6BF09-9492-4D93-B3D5-2123CAA9023A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781616482"/>
      </p:ext>
    </p:extLst>
  </p:cSld>
  <p:clrMapOvr>
    <a:masterClrMapping/>
  </p:clrMapOvr>
  <p:transition advClick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29"/>
            <a:ext cx="874395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5599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9728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541211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74637" y="1460504"/>
            <a:ext cx="4851401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8439" y="1460504"/>
            <a:ext cx="4851401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4145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1563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0507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46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595447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49E5-CAE2-4C6B-8C4B-1B98C0D6268A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114899033"/>
      </p:ext>
    </p:extLst>
  </p:cSld>
  <p:clrMapOvr>
    <a:masterClrMapping/>
  </p:clrMapOvr>
  <p:transition advClick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27994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7720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666038" y="4"/>
            <a:ext cx="2463800" cy="64881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73050" y="4"/>
            <a:ext cx="7240588" cy="64881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1059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1525" y="1752600"/>
            <a:ext cx="874395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en-U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5175" y="6248400"/>
            <a:ext cx="24003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E7D246-F0FE-4F89-BC8A-3A3D86700F5B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5216"/>
      </p:ext>
    </p:extLst>
  </p:cSld>
  <p:clrMapOvr>
    <a:masterClrMapping/>
  </p:clrMapOvr>
  <p:transition advClick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5C192-63E6-4F71-AA3D-4C28DC901B40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72961"/>
      </p:ext>
    </p:extLst>
  </p:cSld>
  <p:clrMapOvr>
    <a:masterClrMapping/>
  </p:clrMapOvr>
  <p:transition advClick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D418-D719-46D3-B401-BEAA7DE65531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67322"/>
      </p:ext>
    </p:extLst>
  </p:cSld>
  <p:clrMapOvr>
    <a:masterClrMapping/>
  </p:clrMapOvr>
  <p:transition advClick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71525" y="2286000"/>
            <a:ext cx="4286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2286000"/>
            <a:ext cx="4286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57D8A-3C36-4D28-9346-B410569FD169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46238"/>
      </p:ext>
    </p:extLst>
  </p:cSld>
  <p:clrMapOvr>
    <a:masterClrMapping/>
  </p:clrMapOvr>
  <p:transition advClick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C1E71-F092-483E-8146-2E607208E1B2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07296"/>
      </p:ext>
    </p:extLst>
  </p:cSld>
  <p:clrMapOvr>
    <a:masterClrMapping/>
  </p:clrMapOvr>
  <p:transition advClick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1EF2-C1A3-4014-BE82-F94CEF3BFA33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89097"/>
      </p:ext>
    </p:extLst>
  </p:cSld>
  <p:clrMapOvr>
    <a:masterClrMapping/>
  </p:clrMapOvr>
  <p:transition advClick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98B02-E68C-4DBB-9F33-D9917427E40B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76151"/>
      </p:ext>
    </p:extLst>
  </p:cSld>
  <p:clrMapOvr>
    <a:masterClrMapping/>
  </p:clrMapOvr>
  <p:transition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9270-F54D-40F6-AF1F-9FD5535F4F11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973187048"/>
      </p:ext>
    </p:extLst>
  </p:cSld>
  <p:clrMapOvr>
    <a:masterClrMapping/>
  </p:clrMapOvr>
  <p:transition advClick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B9FC9-B3A1-4746-ACCF-5B27E0A0E28B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00704"/>
      </p:ext>
    </p:extLst>
  </p:cSld>
  <p:clrMapOvr>
    <a:masterClrMapping/>
  </p:clrMapOvr>
  <p:transition advClick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D8ECE-678B-40A1-8B09-68235EB3CCBA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97914"/>
      </p:ext>
    </p:extLst>
  </p:cSld>
  <p:clrMapOvr>
    <a:masterClrMapping/>
  </p:clrMapOvr>
  <p:transition advClick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4B4-DA5C-45CB-B5B0-F444DDFA7DB3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901"/>
      </p:ext>
    </p:extLst>
  </p:cSld>
  <p:clrMapOvr>
    <a:masterClrMapping/>
  </p:clrMapOvr>
  <p:transition advClick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562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86513" cy="5562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FD63-0AD4-4B73-947B-7F04F4783769}" type="slidenum">
              <a:rPr lang="en-U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n-U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74457"/>
      </p:ext>
    </p:extLst>
  </p:cSld>
  <p:clrMapOvr>
    <a:masterClrMapping/>
  </p:clrMapOvr>
  <p:transition advClick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FFFF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70" y="2424062"/>
            <a:ext cx="9650186" cy="169077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2183" y="1317664"/>
            <a:ext cx="9661922" cy="530225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FF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2200" y="4245014"/>
            <a:ext cx="9649421" cy="211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82183" y="1942775"/>
            <a:ext cx="9661922" cy="5762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0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71525" y="2286000"/>
            <a:ext cx="4286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2286000"/>
            <a:ext cx="4286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0868-431D-4926-87EA-209968BD8658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097829873"/>
      </p:ext>
    </p:extLst>
  </p:cSld>
  <p:clrMapOvr>
    <a:masterClrMapping/>
  </p:clrMapOvr>
  <p:transition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7AE11-22D9-4EA6-8A67-A01ABB9AAC24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48655326"/>
      </p:ext>
    </p:extLst>
  </p:cSld>
  <p:clrMapOvr>
    <a:masterClrMapping/>
  </p:clrMapOvr>
  <p:transition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F91B-F79E-4B64-811A-2DE86FA592B0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071403725"/>
      </p:ext>
    </p:extLst>
  </p:cSld>
  <p:clrMapOvr>
    <a:masterClrMapping/>
  </p:clrMapOvr>
  <p:transition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D9F1-DFFD-4F99-AA63-DC273419AD07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06809531"/>
      </p:ext>
    </p:extLst>
  </p:cSld>
  <p:clrMapOvr>
    <a:masterClrMapping/>
  </p:clrMapOvr>
  <p:transition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A847-16F8-4362-949A-7F32206AF6DA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552307031"/>
      </p:ext>
    </p:extLst>
  </p:cSld>
  <p:clrMapOvr>
    <a:masterClrMapping/>
  </p:clrMapOvr>
  <p:transition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FC92-7405-42EE-9D40-C5E215EF6AC3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788849461"/>
      </p:ext>
    </p:extLst>
  </p:cSld>
  <p:clrMapOvr>
    <a:masterClrMapping/>
  </p:clrMapOvr>
  <p:transition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3D43"/>
            </a:gs>
            <a:gs pos="100000">
              <a:srgbClr val="5B77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 noChangeArrowheads="1"/>
          </p:cNvPicPr>
          <p:nvPr userDrawn="1"/>
        </p:nvPicPr>
        <p:blipFill>
          <a:blip r:embed="rId1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926774" y="65088"/>
            <a:ext cx="1316353" cy="63788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0988" y="217488"/>
            <a:ext cx="9650412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altLang="es-ES_tradnl" dirty="0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470025"/>
            <a:ext cx="96504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 smtClean="0"/>
              <a:t>Haga clic para modificar el estilo de texto del patrón</a:t>
            </a:r>
          </a:p>
          <a:p>
            <a:pPr lvl="1"/>
            <a:r>
              <a:rPr lang="es-ES" altLang="es-ES_tradnl" smtClean="0"/>
              <a:t>Segundo nivel</a:t>
            </a:r>
          </a:p>
          <a:p>
            <a:pPr lvl="2"/>
            <a:r>
              <a:rPr lang="es-ES" altLang="es-ES_tradnl" smtClean="0"/>
              <a:t>Tercer nivel</a:t>
            </a:r>
          </a:p>
          <a:p>
            <a:pPr lvl="3"/>
            <a:r>
              <a:rPr lang="es-ES" altLang="es-ES_tradnl" smtClean="0"/>
              <a:t>Cuarto nivel</a:t>
            </a:r>
          </a:p>
          <a:p>
            <a:pPr lvl="4"/>
            <a:r>
              <a:rPr lang="es-ES" altLang="es-ES_tradnl" smtClean="0"/>
              <a:t>Quinto nivel</a:t>
            </a:r>
          </a:p>
        </p:txBody>
      </p:sp>
      <p:sp>
        <p:nvSpPr>
          <p:cNvPr id="288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75425"/>
            <a:ext cx="23653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es-ES_tradnl"/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163" y="6519863"/>
            <a:ext cx="359568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es-ES_tradnl"/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8550" y="6575425"/>
            <a:ext cx="28384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560C7BD-0765-472B-9976-E1D0EF78F5B1}" type="slidenum">
              <a:rPr lang="es-ES" altLang="es-ES_tradnl"/>
              <a:pPr>
                <a:defRPr/>
              </a:pPr>
              <a:t>‹Nr.›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advClick="0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3D43"/>
            </a:gs>
            <a:gs pos="100000">
              <a:srgbClr val="5B77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050" y="0"/>
            <a:ext cx="95821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título del patrón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1460500"/>
            <a:ext cx="98552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 smtClean="0"/>
              <a:t>Haga clic para modificar el estilo de texto del patrón</a:t>
            </a:r>
          </a:p>
          <a:p>
            <a:pPr lvl="1"/>
            <a:r>
              <a:rPr lang="en-US" altLang="es-ES_tradnl" smtClean="0"/>
              <a:t>Segundo nivel</a:t>
            </a:r>
          </a:p>
          <a:p>
            <a:pPr lvl="2"/>
            <a:r>
              <a:rPr lang="en-US" altLang="es-ES_tradnl" smtClean="0"/>
              <a:t>Tercer nivel</a:t>
            </a:r>
          </a:p>
          <a:p>
            <a:pPr lvl="3"/>
            <a:r>
              <a:rPr lang="en-US" altLang="es-ES_tradnl" smtClean="0"/>
              <a:t>Cuarto nivel</a:t>
            </a:r>
          </a:p>
          <a:p>
            <a:pPr lvl="4"/>
            <a:r>
              <a:rPr lang="en-US" altLang="es-ES_tradnl" smtClean="0"/>
              <a:t>Quinto nivel</a:t>
            </a:r>
          </a:p>
        </p:txBody>
      </p:sp>
      <p:sp>
        <p:nvSpPr>
          <p:cNvPr id="200717" name="Text Box 13"/>
          <p:cNvSpPr txBox="1">
            <a:spLocks noChangeArrowheads="1"/>
          </p:cNvSpPr>
          <p:nvPr userDrawn="1"/>
        </p:nvSpPr>
        <p:spPr bwMode="auto">
          <a:xfrm>
            <a:off x="36513" y="5667375"/>
            <a:ext cx="185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s-E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70647" y="6220120"/>
            <a:ext cx="1316353" cy="63788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3D43"/>
            </a:gs>
            <a:gs pos="100000">
              <a:srgbClr val="5B77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669" y="217709"/>
            <a:ext cx="9650186" cy="109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 noProof="0" smtClean="0"/>
              <a:t>Haga clic para modificar el estilo de título del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669" y="1469573"/>
            <a:ext cx="9650186" cy="47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_tradnl" noProof="0" smtClean="0"/>
              <a:t>Haga clic para modificar el estilo de texto del patrón</a:t>
            </a:r>
          </a:p>
          <a:p>
            <a:pPr lvl="1"/>
            <a:r>
              <a:rPr lang="es-ES" altLang="es-ES_tradnl" noProof="0" smtClean="0"/>
              <a:t>Segundo nivel</a:t>
            </a:r>
          </a:p>
          <a:p>
            <a:pPr lvl="2"/>
            <a:r>
              <a:rPr lang="es-ES" altLang="es-ES_tradnl" noProof="0" smtClean="0"/>
              <a:t>Tercer nivel</a:t>
            </a:r>
          </a:p>
          <a:p>
            <a:pPr lvl="3"/>
            <a:r>
              <a:rPr lang="es-ES" altLang="es-ES_tradnl" noProof="0" smtClean="0"/>
              <a:t>Cuarto nivel</a:t>
            </a:r>
          </a:p>
          <a:p>
            <a:pPr lvl="4"/>
            <a:r>
              <a:rPr lang="es-ES" altLang="es-ES_tradnl" noProof="0" smtClean="0"/>
              <a:t>Quinto nivel</a:t>
            </a:r>
          </a:p>
        </p:txBody>
      </p:sp>
      <p:sp>
        <p:nvSpPr>
          <p:cNvPr id="288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74972"/>
            <a:ext cx="2365242" cy="28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229" y="6520545"/>
            <a:ext cx="3595168" cy="28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 altLang="es-ES_tradnl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8710" y="6574972"/>
            <a:ext cx="2838290" cy="28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DF82B6-ACD2-4C11-BA0C-483FCD20200A}" type="slidenum">
              <a:rPr lang="es-ES" altLang="es-ES_tradnl">
                <a:solidFill>
                  <a:srgbClr val="FFFFFF">
                    <a:lumMod val="85000"/>
                  </a:srgbClr>
                </a:solidFill>
              </a:rPr>
              <a:pPr>
                <a:defRPr/>
              </a:pPr>
              <a:t>‹Nr.›</a:t>
            </a:fld>
            <a:endParaRPr lang="es-ES" altLang="es-ES_tradnl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5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ransition advClick="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7 CuadroTexto"/>
          <p:cNvSpPr txBox="1">
            <a:spLocks noChangeArrowheads="1"/>
          </p:cNvSpPr>
          <p:nvPr/>
        </p:nvSpPr>
        <p:spPr bwMode="auto">
          <a:xfrm>
            <a:off x="230915" y="3521705"/>
            <a:ext cx="98909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明朝"/>
                <a:cs typeface="Arial"/>
              </a:rPr>
              <a:t>Dr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明朝"/>
                <a:cs typeface="Arial"/>
              </a:rPr>
              <a:t>. Ramón García </a:t>
            </a:r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明朝"/>
                <a:cs typeface="Arial"/>
              </a:rPr>
              <a:t>Sanz</a:t>
            </a:r>
          </a:p>
          <a:p>
            <a:pPr algn="ctr">
              <a:defRPr/>
            </a:pP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明朝"/>
              <a:cs typeface="Arial"/>
            </a:endParaRPr>
          </a:p>
          <a:p>
            <a:pPr algn="ctr">
              <a:defRPr/>
            </a:pPr>
            <a:r>
              <a:rPr lang="es-E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明朝"/>
                <a:cs typeface="Arial"/>
              </a:rPr>
              <a:t>Hospital Clínico Universitario de </a:t>
            </a:r>
            <a:r>
              <a:rPr lang="es-E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明朝"/>
                <a:cs typeface="Arial"/>
              </a:rPr>
              <a:t>Salamanca</a:t>
            </a:r>
            <a:endParaRPr lang="es-E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明朝"/>
              <a:cs typeface="Arial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79779" y="943811"/>
            <a:ext cx="8993188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Inmunoterapia aplicada al </a:t>
            </a:r>
            <a:r>
              <a:rPr lang="es-ES_tradn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Linfoma</a:t>
            </a:r>
            <a:endParaRPr lang="es-ES_tradn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076" y="0"/>
            <a:ext cx="1038034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916114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1668" y="81780"/>
            <a:ext cx="9650186" cy="956185"/>
          </a:xfrm>
        </p:spPr>
        <p:txBody>
          <a:bodyPr/>
          <a:lstStyle/>
          <a:p>
            <a:r>
              <a:rPr lang="en-US" dirty="0" err="1" smtClean="0"/>
              <a:t>Resultados</a:t>
            </a:r>
            <a:r>
              <a:rPr lang="en-US" dirty="0" smtClean="0"/>
              <a:t> con Brentuximab Vedotin</a:t>
            </a:r>
            <a:endParaRPr lang="en-U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71850" y="1173457"/>
          <a:ext cx="9798907" cy="3892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518"/>
                <a:gridCol w="1075037"/>
                <a:gridCol w="2007956"/>
                <a:gridCol w="2014409"/>
                <a:gridCol w="982892"/>
                <a:gridCol w="2038095"/>
              </a:tblGrid>
              <a:tr h="7724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Ensayo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Fase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Respuesta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global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RC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Otros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8951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SGN-35-001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Tumores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CD30+ N 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= 41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Hubo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pitchFamily="34" charset="0"/>
                          <a:cs typeface="Arial" pitchFamily="34" charset="0"/>
                        </a:rPr>
                        <a:t>respuestas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pitchFamily="34" charset="0"/>
                          <a:cs typeface="Arial" pitchFamily="34" charset="0"/>
                        </a:rPr>
                        <a:t>objetivas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0’1-3’6 mg/kg IV c/3s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MTD: 1’8 mg/kg, 3s</a:t>
                      </a:r>
                      <a:endParaRPr lang="en-US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724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SGN-35-002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 = 42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 = 2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+ 1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38%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24%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0’1-3’6 mg/kg IV c/3s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MTD: 1’8 mg/kg, 3s</a:t>
                      </a:r>
                      <a:endParaRPr lang="en-US" dirty="0" smtClean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724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SGN-35-003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 = 102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75%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37%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SLP: 22 m</a:t>
                      </a:r>
                    </a:p>
                    <a:p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Toxicidad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neurológica</a:t>
                      </a:r>
                      <a:endParaRPr lang="en-US" dirty="0" smtClean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8021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SGN-35-004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 = 55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86%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57%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 Narrow" pitchFamily="34" charset="0"/>
                          <a:cs typeface="Arial" pitchFamily="34" charset="0"/>
                        </a:rPr>
                        <a:t>SLP: 20 m</a:t>
                      </a:r>
                      <a:endParaRPr lang="en-US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97708" y="5128048"/>
            <a:ext cx="9922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1)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Yournes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et al, 2010 N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Engl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J Med 363:1812; 2)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Younes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et al, </a:t>
            </a:r>
            <a:r>
              <a:rPr lang="it-IT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J Clin Oncol. 2012; 30:2183-9; 3) 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Chen et al J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Clin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Oncol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29: 2011 (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suppl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;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abstr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8031);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Adani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et al, ASH 2011; 624a</a:t>
            </a:r>
          </a:p>
          <a:p>
            <a:endParaRPr lang="en-US" sz="1600" i="1" dirty="0" smtClean="0">
              <a:solidFill>
                <a:srgbClr val="808080">
                  <a:lumMod val="20000"/>
                  <a:lumOff val="80000"/>
                </a:srgbClr>
              </a:solidFill>
              <a:latin typeface="Arial Narrow" pitchFamily="34" charset="0"/>
              <a:cs typeface="Arial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162220" y="5901815"/>
            <a:ext cx="9859110" cy="9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600" kern="0" dirty="0" smtClean="0">
                <a:solidFill>
                  <a:srgbClr val="FFFFFF"/>
                </a:solidFill>
              </a:rPr>
              <a:t>Se </a:t>
            </a:r>
            <a:r>
              <a:rPr lang="en-US" sz="2600" kern="0" dirty="0" err="1" smtClean="0">
                <a:solidFill>
                  <a:srgbClr val="FFFFFF"/>
                </a:solidFill>
              </a:rPr>
              <a:t>confirma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una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gran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eficacia</a:t>
            </a:r>
            <a:r>
              <a:rPr lang="en-US" sz="2600" kern="0" dirty="0" smtClean="0">
                <a:solidFill>
                  <a:srgbClr val="FFFFFF"/>
                </a:solidFill>
              </a:rPr>
              <a:t> con el </a:t>
            </a:r>
            <a:r>
              <a:rPr lang="en-US" sz="2600" kern="0" dirty="0" err="1" smtClean="0">
                <a:solidFill>
                  <a:srgbClr val="FFFFFF"/>
                </a:solidFill>
              </a:rPr>
              <a:t>AcM</a:t>
            </a:r>
            <a:r>
              <a:rPr lang="en-US" sz="2600" kern="0" dirty="0" smtClean="0">
                <a:solidFill>
                  <a:srgbClr val="FFFFFF"/>
                </a:solidFill>
              </a:rPr>
              <a:t>o </a:t>
            </a:r>
            <a:r>
              <a:rPr lang="en-US" sz="2600" kern="0" dirty="0" err="1" smtClean="0">
                <a:solidFill>
                  <a:srgbClr val="FFFFFF"/>
                </a:solidFill>
              </a:rPr>
              <a:t>conjugado</a:t>
            </a:r>
            <a:r>
              <a:rPr lang="en-US" sz="2600" kern="0" dirty="0" smtClean="0">
                <a:solidFill>
                  <a:srgbClr val="FFFFFF"/>
                </a:solidFill>
              </a:rPr>
              <a:t>, con </a:t>
            </a:r>
            <a:r>
              <a:rPr lang="en-US" sz="2600" kern="0" dirty="0" err="1" smtClean="0">
                <a:solidFill>
                  <a:srgbClr val="FFFFFF"/>
                </a:solidFill>
              </a:rPr>
              <a:t>escasa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toxicidad</a:t>
            </a:r>
            <a:endParaRPr lang="en-US" sz="26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83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0940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Brentuximab Vedotin: </a:t>
            </a:r>
            <a:br>
              <a:rPr lang="en-US" dirty="0" smtClean="0"/>
            </a:br>
            <a:r>
              <a:rPr lang="en-US" dirty="0" err="1" smtClean="0"/>
              <a:t>Tasa</a:t>
            </a:r>
            <a:r>
              <a:rPr lang="en-US" dirty="0" smtClean="0"/>
              <a:t> de </a:t>
            </a:r>
            <a:r>
              <a:rPr lang="en-US" dirty="0" err="1" smtClean="0"/>
              <a:t>respuestas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09" y="1472513"/>
            <a:ext cx="91344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118786" y="6463954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Younes</a:t>
            </a:r>
            <a:r>
              <a:rPr lang="en-US" b="1" i="1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 et al, </a:t>
            </a:r>
            <a:r>
              <a:rPr lang="it-IT" b="1" i="1" dirty="0" smtClean="0">
                <a:solidFill>
                  <a:srgbClr val="80808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J Clin Oncol. 2012; 30:2183-9; </a:t>
            </a:r>
          </a:p>
        </p:txBody>
      </p:sp>
    </p:spTree>
    <p:extLst>
      <p:ext uri="{BB962C8B-B14F-4D97-AF65-F5344CB8AC3E}">
        <p14:creationId xmlns:p14="http://schemas.microsoft.com/office/powerpoint/2010/main" val="687136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Brentuximab Vedotin: </a:t>
            </a:r>
            <a:r>
              <a:rPr lang="en-US" dirty="0" err="1" smtClean="0"/>
              <a:t>supervivencia</a:t>
            </a:r>
            <a:r>
              <a:rPr lang="en-US" dirty="0" smtClean="0"/>
              <a:t> en </a:t>
            </a:r>
            <a:r>
              <a:rPr lang="en-US" dirty="0" err="1" smtClean="0"/>
              <a:t>recaídas</a:t>
            </a:r>
            <a:r>
              <a:rPr lang="en-US" dirty="0" smtClean="0"/>
              <a:t> post-</a:t>
            </a:r>
            <a:r>
              <a:rPr lang="en-US" dirty="0" err="1" smtClean="0"/>
              <a:t>trasplante</a:t>
            </a:r>
            <a:endParaRPr lang="en-US" dirty="0"/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38" y="1887660"/>
            <a:ext cx="5023020" cy="395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124" y="1887661"/>
            <a:ext cx="5023020" cy="395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 rot="16200000">
            <a:off x="-934852" y="3481681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Porcentaje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 sin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recaída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 o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muerte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17" name="16 CuadroTexto"/>
          <p:cNvSpPr txBox="1"/>
          <p:nvPr/>
        </p:nvSpPr>
        <p:spPr>
          <a:xfrm rot="16200000">
            <a:off x="4035691" y="3424012"/>
            <a:ext cx="2784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Porcentaje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supervivencia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 global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573859" y="5466995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Meses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524064" y="5466995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Meses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176028" y="1887661"/>
            <a:ext cx="4930734" cy="3917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" y="2175883"/>
            <a:ext cx="4578222" cy="32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ángulo 14"/>
          <p:cNvSpPr/>
          <p:nvPr/>
        </p:nvSpPr>
        <p:spPr bwMode="auto">
          <a:xfrm>
            <a:off x="5212542" y="1911091"/>
            <a:ext cx="4975602" cy="3917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86" y="2007969"/>
            <a:ext cx="4637935" cy="35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067503" y="6415231"/>
            <a:ext cx="6219497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bg1"/>
                </a:solidFill>
                <a:latin typeface="Calibri"/>
              </a:rPr>
              <a:t>Gopal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A, et al. ASH 2013, New Orleans, LA, USA (Abstract 4382)</a:t>
            </a:r>
          </a:p>
        </p:txBody>
      </p:sp>
    </p:spTree>
    <p:extLst>
      <p:ext uri="{BB962C8B-B14F-4D97-AF65-F5344CB8AC3E}">
        <p14:creationId xmlns:p14="http://schemas.microsoft.com/office/powerpoint/2010/main" val="167176518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1668" y="118852"/>
            <a:ext cx="9650186" cy="770834"/>
          </a:xfrm>
        </p:spPr>
        <p:txBody>
          <a:bodyPr/>
          <a:lstStyle/>
          <a:p>
            <a:r>
              <a:rPr lang="en-US" sz="3200" dirty="0" smtClean="0"/>
              <a:t>Brentuximab Vedotin: </a:t>
            </a:r>
            <a:r>
              <a:rPr lang="en-US" sz="3200" dirty="0" err="1" smtClean="0"/>
              <a:t>Otras</a:t>
            </a:r>
            <a:r>
              <a:rPr lang="en-US" sz="3200" dirty="0" smtClean="0"/>
              <a:t> </a:t>
            </a:r>
            <a:r>
              <a:rPr lang="en-US" sz="3200" dirty="0" err="1" smtClean="0"/>
              <a:t>alternativas</a:t>
            </a:r>
            <a:r>
              <a:rPr lang="en-US" sz="3200" dirty="0" smtClean="0"/>
              <a:t> de </a:t>
            </a:r>
            <a:r>
              <a:rPr lang="en-US" sz="3200" dirty="0" err="1" smtClean="0"/>
              <a:t>uso</a:t>
            </a:r>
            <a:endParaRPr lang="en-US" sz="32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816128"/>
              </p:ext>
            </p:extLst>
          </p:nvPr>
        </p:nvGraphicFramePr>
        <p:xfrm>
          <a:off x="145061" y="1000459"/>
          <a:ext cx="10006012" cy="562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809"/>
                <a:gridCol w="5684108"/>
                <a:gridCol w="2601095"/>
              </a:tblGrid>
              <a:tr h="704764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Situación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Datos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resultados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Referencia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“Vida real”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Compasivo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o en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evaluación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de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toxicidad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N=45, RG 60% RC 22%, DR, 8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meses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Rothe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et al, Blood 2012; 120:1470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 smtClean="0">
                          <a:latin typeface="Arial" pitchFamily="34" charset="0"/>
                          <a:cs typeface="Arial" pitchFamily="34" charset="0"/>
                        </a:rPr>
                        <a:t>Retratamiento:</a:t>
                      </a:r>
                      <a:endParaRPr lang="en-US" sz="17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ts val="2400"/>
                        </a:lnSpc>
                      </a:pP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s-ES" sz="1700" dirty="0" smtClean="0">
                          <a:latin typeface="Arial" pitchFamily="34" charset="0"/>
                          <a:cs typeface="Arial" pitchFamily="34" charset="0"/>
                        </a:rPr>
                        <a:t>N=14, 57% RG, 21% RC. Toxicidad similar.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Bartlett et al, ASCO 2012 (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abstr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8027)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0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Administración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bisemanal</a:t>
                      </a:r>
                      <a:endParaRPr lang="en-US" sz="17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1.2 mg/kg c/2s. N=44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RG,</a:t>
                      </a:r>
                      <a:r>
                        <a:rPr lang="en-US" sz="17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59%;</a:t>
                      </a:r>
                      <a:r>
                        <a:rPr lang="en-US" sz="17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RC, 34%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Fanale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et al,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Clin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Cancer Res 2012; 18:248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Recaídas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post-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Alo</a:t>
                      </a:r>
                      <a:endParaRPr lang="en-US" sz="17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n=25, RG 50%, RC 38%. AE: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tos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fatiga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fiebre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naúseas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y PNP (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&gt;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50%)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Grado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≥3: neutropenia (24%), anemia (20%), trombopenia (16%),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hiperglucemia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(12%).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 err="1" smtClean="0">
                          <a:latin typeface="Arial" pitchFamily="34" charset="0"/>
                          <a:cs typeface="Arial" pitchFamily="34" charset="0"/>
                        </a:rPr>
                        <a:t>Gopal</a:t>
                      </a:r>
                      <a:r>
                        <a:rPr lang="es-ES" sz="1700" dirty="0" smtClean="0">
                          <a:latin typeface="Arial" pitchFamily="34" charset="0"/>
                          <a:cs typeface="Arial" pitchFamily="34" charset="0"/>
                        </a:rPr>
                        <a:t> et al, </a:t>
                      </a:r>
                      <a:r>
                        <a:rPr lang="es-ES" sz="1700" dirty="0" err="1" smtClean="0">
                          <a:latin typeface="Arial" pitchFamily="34" charset="0"/>
                          <a:cs typeface="Arial" pitchFamily="34" charset="0"/>
                        </a:rPr>
                        <a:t>Blood</a:t>
                      </a:r>
                      <a:r>
                        <a:rPr lang="es-ES" sz="1700" dirty="0" smtClean="0">
                          <a:latin typeface="Arial" pitchFamily="34" charset="0"/>
                          <a:cs typeface="Arial" pitchFamily="34" charset="0"/>
                        </a:rPr>
                        <a:t> 2012, 120:560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Pre-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Allo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“se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puede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usar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.”</a:t>
                      </a:r>
                    </a:p>
                    <a:p>
                      <a:pPr>
                        <a:lnSpc>
                          <a:spcPts val="2400"/>
                        </a:lnSpc>
                      </a:pP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N=18 patients (17 con auto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previo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); 6 en RC y 8 en RP pre-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allo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Injerto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100%, con SG y SLP del 100% y 92%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respectivamente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. ECIH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aguda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28% y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crónica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56%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Chen et al, Blood 2012; 119:6379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Mantenimiento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Ensayo</a:t>
                      </a:r>
                      <a:r>
                        <a:rPr lang="en-US" sz="1700" baseline="0" dirty="0" smtClean="0">
                          <a:latin typeface="Arial" pitchFamily="34" charset="0"/>
                          <a:cs typeface="Arial" pitchFamily="34" charset="0"/>
                        </a:rPr>
                        <a:t> AETHERA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Clinicaltrials.gov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Combinaciones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Al </a:t>
                      </a:r>
                      <a:r>
                        <a:rPr lang="en-US" sz="1700" dirty="0" err="1" smtClean="0">
                          <a:latin typeface="Arial" pitchFamily="34" charset="0"/>
                          <a:cs typeface="Arial" pitchFamily="34" charset="0"/>
                        </a:rPr>
                        <a:t>diagnóstico</a:t>
                      </a: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 (+AVD), pre-auto (+ICE, +DHAP),…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1700" dirty="0" smtClean="0">
                          <a:latin typeface="Arial" pitchFamily="34" charset="0"/>
                          <a:cs typeface="Arial" pitchFamily="34" charset="0"/>
                        </a:rPr>
                        <a:t>Clinicaltrials.gov</a:t>
                      </a:r>
                      <a:endParaRPr lang="en-US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84336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On-O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544513"/>
            <a:ext cx="19986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9" descr="thumb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60" y="4368800"/>
            <a:ext cx="2293937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114300" y="2628900"/>
            <a:ext cx="5280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Receptor de </a:t>
            </a:r>
            <a:r>
              <a:rPr lang="en-US" altLang="en-US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célula</a:t>
            </a:r>
            <a:r>
              <a:rPr lang="en-US" alt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T:  </a:t>
            </a:r>
            <a:r>
              <a:rPr lang="en-US" altLang="en-US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Antígeno-molécula</a:t>
            </a:r>
            <a:r>
              <a:rPr lang="en-US" alt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MHC</a:t>
            </a:r>
            <a:endParaRPr lang="en-US" altLang="en-US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grpSp>
        <p:nvGrpSpPr>
          <p:cNvPr id="8" name="Agrupar 18"/>
          <p:cNvGrpSpPr>
            <a:grpSpLocks/>
          </p:cNvGrpSpPr>
          <p:nvPr/>
        </p:nvGrpSpPr>
        <p:grpSpPr bwMode="auto">
          <a:xfrm>
            <a:off x="5514942" y="1504950"/>
            <a:ext cx="3768511" cy="2139924"/>
            <a:chOff x="5808041" y="714876"/>
            <a:chExt cx="3893178" cy="2749672"/>
          </a:xfrm>
        </p:grpSpPr>
        <p:pic>
          <p:nvPicPr>
            <p:cNvPr id="9" name="Imagen 4" descr="Pis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041" y="714876"/>
              <a:ext cx="2586344" cy="151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3" descr="139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520" y="862396"/>
              <a:ext cx="2093462" cy="209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uadroTexto 16"/>
            <p:cNvSpPr txBox="1">
              <a:spLocks noChangeArrowheads="1"/>
            </p:cNvSpPr>
            <p:nvPr/>
          </p:nvSpPr>
          <p:spPr bwMode="auto">
            <a:xfrm>
              <a:off x="6873316" y="2989979"/>
              <a:ext cx="2827903" cy="474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>
                        <a:alpha val="93000"/>
                      </a:srgbClr>
                    </a:outerShdw>
                  </a:effectLst>
                </a:rPr>
                <a:t>CD28 : </a:t>
              </a:r>
              <a:r>
                <a:rPr lang="en-US" altLang="en-US" b="1" dirty="0" smtClean="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>
                        <a:alpha val="93000"/>
                      </a:srgbClr>
                    </a:outerShdw>
                  </a:effectLst>
                </a:rPr>
                <a:t>CD80/CD86 (B7)</a:t>
              </a:r>
              <a:endParaRPr lang="en-US" alt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3000"/>
                    </a:srgbClr>
                  </a:outerShdw>
                </a:effectLst>
              </a:endParaRPr>
            </a:p>
          </p:txBody>
        </p:sp>
      </p:grpSp>
      <p:grpSp>
        <p:nvGrpSpPr>
          <p:cNvPr id="12" name="Agrupar 20"/>
          <p:cNvGrpSpPr>
            <a:grpSpLocks/>
          </p:cNvGrpSpPr>
          <p:nvPr/>
        </p:nvGrpSpPr>
        <p:grpSpPr bwMode="auto">
          <a:xfrm>
            <a:off x="2916238" y="4022725"/>
            <a:ext cx="2503487" cy="2189163"/>
            <a:chOff x="4737584" y="4040540"/>
            <a:chExt cx="2586344" cy="2729445"/>
          </a:xfrm>
        </p:grpSpPr>
        <p:pic>
          <p:nvPicPr>
            <p:cNvPr id="13" name="Imagen 13" descr="Pis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584" y="4040540"/>
              <a:ext cx="2586344" cy="151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2" descr="139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751" y="4120596"/>
              <a:ext cx="2093462" cy="209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7"/>
            <p:cNvSpPr txBox="1">
              <a:spLocks noChangeArrowheads="1"/>
            </p:cNvSpPr>
            <p:nvPr/>
          </p:nvSpPr>
          <p:spPr bwMode="auto">
            <a:xfrm>
              <a:off x="5307539" y="6309486"/>
              <a:ext cx="1634979" cy="46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PD-1 : PD-1L</a:t>
              </a:r>
            </a:p>
          </p:txBody>
        </p:sp>
      </p:grpSp>
      <p:pic>
        <p:nvPicPr>
          <p:cNvPr id="16" name="Imagen 8" descr="Hand br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438650"/>
            <a:ext cx="36210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23"/>
          <p:cNvSpPr txBox="1">
            <a:spLocks noChangeArrowheads="1"/>
          </p:cNvSpPr>
          <p:nvPr/>
        </p:nvSpPr>
        <p:spPr bwMode="auto">
          <a:xfrm>
            <a:off x="234950" y="6369050"/>
            <a:ext cx="2967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CTLA-4 : </a:t>
            </a:r>
            <a:r>
              <a:rPr lang="en-US" altLang="en-US" b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CD80/CD86 (B7)</a:t>
            </a:r>
            <a:endParaRPr lang="en-US" altLang="en-US" b="1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2232190" y="0"/>
            <a:ext cx="7699209" cy="1317625"/>
          </a:xfrm>
        </p:spPr>
        <p:txBody>
          <a:bodyPr anchor="ctr"/>
          <a:lstStyle/>
          <a:p>
            <a:pPr algn="ctr" rtl="0" eaLnBrk="1" fontAlgn="base" hangingPunct="1"/>
            <a:r>
              <a:rPr lang="en-US" sz="3200" b="1" kern="1200" dirty="0" err="1" smtClean="0">
                <a:solidFill>
                  <a:srgbClr val="FFFF00"/>
                </a:solidFill>
                <a:effectLst>
                  <a:outerShdw blurRad="5397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Guiar</a:t>
            </a:r>
            <a:r>
              <a:rPr lang="en-US" sz="3200" b="1" kern="1200" dirty="0" smtClean="0">
                <a:solidFill>
                  <a:srgbClr val="FFFF00"/>
                </a:solidFill>
                <a:effectLst>
                  <a:outerShdw blurRad="5397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la </a:t>
            </a:r>
            <a:r>
              <a:rPr lang="en-US" sz="3200" b="1" kern="1200" dirty="0" err="1" smtClean="0">
                <a:solidFill>
                  <a:srgbClr val="FFFF00"/>
                </a:solidFill>
                <a:effectLst>
                  <a:outerShdw blurRad="5397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respuesta</a:t>
            </a:r>
            <a:r>
              <a:rPr lang="en-US" sz="3200" b="1" kern="1200" dirty="0" smtClean="0">
                <a:solidFill>
                  <a:srgbClr val="FFFF00"/>
                </a:solidFill>
                <a:effectLst>
                  <a:outerShdw blurRad="5397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en-US" sz="3200" b="1" kern="1200" dirty="0" err="1" smtClean="0">
                <a:solidFill>
                  <a:srgbClr val="FFFF00"/>
                </a:solidFill>
                <a:effectLst>
                  <a:outerShdw blurRad="5397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inmune</a:t>
            </a:r>
            <a:endParaRPr lang="en-US" dirty="0" smtClean="0">
              <a:effectLst>
                <a:outerShdw blurRad="53975" dist="635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7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98 Grupo"/>
          <p:cNvGrpSpPr>
            <a:grpSpLocks/>
          </p:cNvGrpSpPr>
          <p:nvPr/>
        </p:nvGrpSpPr>
        <p:grpSpPr bwMode="auto">
          <a:xfrm>
            <a:off x="3819525" y="-1160463"/>
            <a:ext cx="8013700" cy="6896101"/>
            <a:chOff x="3745642" y="-1161094"/>
            <a:chExt cx="8014675" cy="6896554"/>
          </a:xfrm>
        </p:grpSpPr>
        <p:pic>
          <p:nvPicPr>
            <p:cNvPr id="36892" name="1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389" y="-1143000"/>
              <a:ext cx="648392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93" name="96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642" y="1730552"/>
              <a:ext cx="2539683" cy="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 bwMode="auto">
            <a:xfrm>
              <a:off x="5263477" y="-1161094"/>
              <a:ext cx="6458736" cy="6896554"/>
            </a:xfrm>
            <a:custGeom>
              <a:avLst/>
              <a:gdLst>
                <a:gd name="connsiteX0" fmla="*/ 4297114 w 4297114"/>
                <a:gd name="connsiteY0" fmla="*/ 5989320 h 6232316"/>
                <a:gd name="connsiteX1" fmla="*/ 3858202 w 4297114"/>
                <a:gd name="connsiteY1" fmla="*/ 6044184 h 6232316"/>
                <a:gd name="connsiteX2" fmla="*/ 3428434 w 4297114"/>
                <a:gd name="connsiteY2" fmla="*/ 6227064 h 6232316"/>
                <a:gd name="connsiteX3" fmla="*/ 3080962 w 4297114"/>
                <a:gd name="connsiteY3" fmla="*/ 6172200 h 6232316"/>
                <a:gd name="connsiteX4" fmla="*/ 2559754 w 4297114"/>
                <a:gd name="connsiteY4" fmla="*/ 6062472 h 6232316"/>
                <a:gd name="connsiteX5" fmla="*/ 1864810 w 4297114"/>
                <a:gd name="connsiteY5" fmla="*/ 5879592 h 6232316"/>
                <a:gd name="connsiteX6" fmla="*/ 1517338 w 4297114"/>
                <a:gd name="connsiteY6" fmla="*/ 5632704 h 6232316"/>
                <a:gd name="connsiteX7" fmla="*/ 1142434 w 4297114"/>
                <a:gd name="connsiteY7" fmla="*/ 5468112 h 6232316"/>
                <a:gd name="connsiteX8" fmla="*/ 785818 w 4297114"/>
                <a:gd name="connsiteY8" fmla="*/ 5084064 h 6232316"/>
                <a:gd name="connsiteX9" fmla="*/ 255466 w 4297114"/>
                <a:gd name="connsiteY9" fmla="*/ 4379976 h 6232316"/>
                <a:gd name="connsiteX10" fmla="*/ 100018 w 4297114"/>
                <a:gd name="connsiteY10" fmla="*/ 3895344 h 6232316"/>
                <a:gd name="connsiteX11" fmla="*/ 72586 w 4297114"/>
                <a:gd name="connsiteY11" fmla="*/ 3493008 h 6232316"/>
                <a:gd name="connsiteX12" fmla="*/ 72586 w 4297114"/>
                <a:gd name="connsiteY12" fmla="*/ 2862072 h 6232316"/>
                <a:gd name="connsiteX13" fmla="*/ 8578 w 4297114"/>
                <a:gd name="connsiteY13" fmla="*/ 2441448 h 6232316"/>
                <a:gd name="connsiteX14" fmla="*/ 17722 w 4297114"/>
                <a:gd name="connsiteY14" fmla="*/ 2048256 h 6232316"/>
                <a:gd name="connsiteX15" fmla="*/ 164026 w 4297114"/>
                <a:gd name="connsiteY15" fmla="*/ 1591056 h 6232316"/>
                <a:gd name="connsiteX16" fmla="*/ 310330 w 4297114"/>
                <a:gd name="connsiteY16" fmla="*/ 1143000 h 6232316"/>
                <a:gd name="connsiteX17" fmla="*/ 438346 w 4297114"/>
                <a:gd name="connsiteY17" fmla="*/ 612648 h 6232316"/>
                <a:gd name="connsiteX18" fmla="*/ 712666 w 4297114"/>
                <a:gd name="connsiteY18" fmla="*/ 265176 h 6232316"/>
                <a:gd name="connsiteX19" fmla="*/ 941266 w 4297114"/>
                <a:gd name="connsiteY19" fmla="*/ 109728 h 6232316"/>
                <a:gd name="connsiteX20" fmla="*/ 1809946 w 4297114"/>
                <a:gd name="connsiteY20" fmla="*/ 0 h 6232316"/>
                <a:gd name="connsiteX0" fmla="*/ 4297114 w 6189922"/>
                <a:gd name="connsiteY0" fmla="*/ 6013394 h 6256390"/>
                <a:gd name="connsiteX1" fmla="*/ 3858202 w 6189922"/>
                <a:gd name="connsiteY1" fmla="*/ 6068258 h 6256390"/>
                <a:gd name="connsiteX2" fmla="*/ 3428434 w 6189922"/>
                <a:gd name="connsiteY2" fmla="*/ 6251138 h 6256390"/>
                <a:gd name="connsiteX3" fmla="*/ 3080962 w 6189922"/>
                <a:gd name="connsiteY3" fmla="*/ 6196274 h 6256390"/>
                <a:gd name="connsiteX4" fmla="*/ 2559754 w 6189922"/>
                <a:gd name="connsiteY4" fmla="*/ 6086546 h 6256390"/>
                <a:gd name="connsiteX5" fmla="*/ 1864810 w 6189922"/>
                <a:gd name="connsiteY5" fmla="*/ 5903666 h 6256390"/>
                <a:gd name="connsiteX6" fmla="*/ 1517338 w 6189922"/>
                <a:gd name="connsiteY6" fmla="*/ 5656778 h 6256390"/>
                <a:gd name="connsiteX7" fmla="*/ 1142434 w 6189922"/>
                <a:gd name="connsiteY7" fmla="*/ 5492186 h 6256390"/>
                <a:gd name="connsiteX8" fmla="*/ 785818 w 6189922"/>
                <a:gd name="connsiteY8" fmla="*/ 5108138 h 6256390"/>
                <a:gd name="connsiteX9" fmla="*/ 255466 w 6189922"/>
                <a:gd name="connsiteY9" fmla="*/ 4404050 h 6256390"/>
                <a:gd name="connsiteX10" fmla="*/ 100018 w 6189922"/>
                <a:gd name="connsiteY10" fmla="*/ 3919418 h 6256390"/>
                <a:gd name="connsiteX11" fmla="*/ 72586 w 6189922"/>
                <a:gd name="connsiteY11" fmla="*/ 3517082 h 6256390"/>
                <a:gd name="connsiteX12" fmla="*/ 72586 w 6189922"/>
                <a:gd name="connsiteY12" fmla="*/ 2886146 h 6256390"/>
                <a:gd name="connsiteX13" fmla="*/ 8578 w 6189922"/>
                <a:gd name="connsiteY13" fmla="*/ 2465522 h 6256390"/>
                <a:gd name="connsiteX14" fmla="*/ 17722 w 6189922"/>
                <a:gd name="connsiteY14" fmla="*/ 2072330 h 6256390"/>
                <a:gd name="connsiteX15" fmla="*/ 164026 w 6189922"/>
                <a:gd name="connsiteY15" fmla="*/ 1615130 h 6256390"/>
                <a:gd name="connsiteX16" fmla="*/ 310330 w 6189922"/>
                <a:gd name="connsiteY16" fmla="*/ 1167074 h 6256390"/>
                <a:gd name="connsiteX17" fmla="*/ 438346 w 6189922"/>
                <a:gd name="connsiteY17" fmla="*/ 636722 h 6256390"/>
                <a:gd name="connsiteX18" fmla="*/ 712666 w 6189922"/>
                <a:gd name="connsiteY18" fmla="*/ 289250 h 6256390"/>
                <a:gd name="connsiteX19" fmla="*/ 941266 w 6189922"/>
                <a:gd name="connsiteY19" fmla="*/ 133802 h 6256390"/>
                <a:gd name="connsiteX20" fmla="*/ 6189922 w 6189922"/>
                <a:gd name="connsiteY20" fmla="*/ 2346650 h 6256390"/>
                <a:gd name="connsiteX0" fmla="*/ 4297114 w 6189922"/>
                <a:gd name="connsiteY0" fmla="*/ 5899030 h 6142026"/>
                <a:gd name="connsiteX1" fmla="*/ 3858202 w 6189922"/>
                <a:gd name="connsiteY1" fmla="*/ 5953894 h 6142026"/>
                <a:gd name="connsiteX2" fmla="*/ 3428434 w 6189922"/>
                <a:gd name="connsiteY2" fmla="*/ 6136774 h 6142026"/>
                <a:gd name="connsiteX3" fmla="*/ 3080962 w 6189922"/>
                <a:gd name="connsiteY3" fmla="*/ 6081910 h 6142026"/>
                <a:gd name="connsiteX4" fmla="*/ 2559754 w 6189922"/>
                <a:gd name="connsiteY4" fmla="*/ 5972182 h 6142026"/>
                <a:gd name="connsiteX5" fmla="*/ 1864810 w 6189922"/>
                <a:gd name="connsiteY5" fmla="*/ 5789302 h 6142026"/>
                <a:gd name="connsiteX6" fmla="*/ 1517338 w 6189922"/>
                <a:gd name="connsiteY6" fmla="*/ 5542414 h 6142026"/>
                <a:gd name="connsiteX7" fmla="*/ 1142434 w 6189922"/>
                <a:gd name="connsiteY7" fmla="*/ 5377822 h 6142026"/>
                <a:gd name="connsiteX8" fmla="*/ 785818 w 6189922"/>
                <a:gd name="connsiteY8" fmla="*/ 4993774 h 6142026"/>
                <a:gd name="connsiteX9" fmla="*/ 255466 w 6189922"/>
                <a:gd name="connsiteY9" fmla="*/ 4289686 h 6142026"/>
                <a:gd name="connsiteX10" fmla="*/ 100018 w 6189922"/>
                <a:gd name="connsiteY10" fmla="*/ 3805054 h 6142026"/>
                <a:gd name="connsiteX11" fmla="*/ 72586 w 6189922"/>
                <a:gd name="connsiteY11" fmla="*/ 3402718 h 6142026"/>
                <a:gd name="connsiteX12" fmla="*/ 72586 w 6189922"/>
                <a:gd name="connsiteY12" fmla="*/ 2771782 h 6142026"/>
                <a:gd name="connsiteX13" fmla="*/ 8578 w 6189922"/>
                <a:gd name="connsiteY13" fmla="*/ 2351158 h 6142026"/>
                <a:gd name="connsiteX14" fmla="*/ 17722 w 6189922"/>
                <a:gd name="connsiteY14" fmla="*/ 1957966 h 6142026"/>
                <a:gd name="connsiteX15" fmla="*/ 164026 w 6189922"/>
                <a:gd name="connsiteY15" fmla="*/ 1500766 h 6142026"/>
                <a:gd name="connsiteX16" fmla="*/ 310330 w 6189922"/>
                <a:gd name="connsiteY16" fmla="*/ 1052710 h 6142026"/>
                <a:gd name="connsiteX17" fmla="*/ 438346 w 6189922"/>
                <a:gd name="connsiteY17" fmla="*/ 522358 h 6142026"/>
                <a:gd name="connsiteX18" fmla="*/ 712666 w 6189922"/>
                <a:gd name="connsiteY18" fmla="*/ 174886 h 6142026"/>
                <a:gd name="connsiteX19" fmla="*/ 941266 w 6189922"/>
                <a:gd name="connsiteY19" fmla="*/ 19438 h 6142026"/>
                <a:gd name="connsiteX20" fmla="*/ 5449258 w 6189922"/>
                <a:gd name="connsiteY20" fmla="*/ 604654 h 6142026"/>
                <a:gd name="connsiteX21" fmla="*/ 6189922 w 6189922"/>
                <a:gd name="connsiteY21" fmla="*/ 2232286 h 6142026"/>
                <a:gd name="connsiteX0" fmla="*/ 4297114 w 6189922"/>
                <a:gd name="connsiteY0" fmla="*/ 6028087 h 6271083"/>
                <a:gd name="connsiteX1" fmla="*/ 3858202 w 6189922"/>
                <a:gd name="connsiteY1" fmla="*/ 6082951 h 6271083"/>
                <a:gd name="connsiteX2" fmla="*/ 3428434 w 6189922"/>
                <a:gd name="connsiteY2" fmla="*/ 6265831 h 6271083"/>
                <a:gd name="connsiteX3" fmla="*/ 3080962 w 6189922"/>
                <a:gd name="connsiteY3" fmla="*/ 6210967 h 6271083"/>
                <a:gd name="connsiteX4" fmla="*/ 2559754 w 6189922"/>
                <a:gd name="connsiteY4" fmla="*/ 6101239 h 6271083"/>
                <a:gd name="connsiteX5" fmla="*/ 1864810 w 6189922"/>
                <a:gd name="connsiteY5" fmla="*/ 5918359 h 6271083"/>
                <a:gd name="connsiteX6" fmla="*/ 1517338 w 6189922"/>
                <a:gd name="connsiteY6" fmla="*/ 5671471 h 6271083"/>
                <a:gd name="connsiteX7" fmla="*/ 1142434 w 6189922"/>
                <a:gd name="connsiteY7" fmla="*/ 5506879 h 6271083"/>
                <a:gd name="connsiteX8" fmla="*/ 785818 w 6189922"/>
                <a:gd name="connsiteY8" fmla="*/ 5122831 h 6271083"/>
                <a:gd name="connsiteX9" fmla="*/ 255466 w 6189922"/>
                <a:gd name="connsiteY9" fmla="*/ 4418743 h 6271083"/>
                <a:gd name="connsiteX10" fmla="*/ 100018 w 6189922"/>
                <a:gd name="connsiteY10" fmla="*/ 3934111 h 6271083"/>
                <a:gd name="connsiteX11" fmla="*/ 72586 w 6189922"/>
                <a:gd name="connsiteY11" fmla="*/ 3531775 h 6271083"/>
                <a:gd name="connsiteX12" fmla="*/ 72586 w 6189922"/>
                <a:gd name="connsiteY12" fmla="*/ 2900839 h 6271083"/>
                <a:gd name="connsiteX13" fmla="*/ 8578 w 6189922"/>
                <a:gd name="connsiteY13" fmla="*/ 2480215 h 6271083"/>
                <a:gd name="connsiteX14" fmla="*/ 17722 w 6189922"/>
                <a:gd name="connsiteY14" fmla="*/ 2087023 h 6271083"/>
                <a:gd name="connsiteX15" fmla="*/ 164026 w 6189922"/>
                <a:gd name="connsiteY15" fmla="*/ 1629823 h 6271083"/>
                <a:gd name="connsiteX16" fmla="*/ 310330 w 6189922"/>
                <a:gd name="connsiteY16" fmla="*/ 1181767 h 6271083"/>
                <a:gd name="connsiteX17" fmla="*/ 438346 w 6189922"/>
                <a:gd name="connsiteY17" fmla="*/ 651415 h 6271083"/>
                <a:gd name="connsiteX18" fmla="*/ 712666 w 6189922"/>
                <a:gd name="connsiteY18" fmla="*/ 303943 h 6271083"/>
                <a:gd name="connsiteX19" fmla="*/ 941266 w 6189922"/>
                <a:gd name="connsiteY19" fmla="*/ 148495 h 6271083"/>
                <a:gd name="connsiteX20" fmla="*/ 4672018 w 6189922"/>
                <a:gd name="connsiteY20" fmla="*/ 29623 h 6271083"/>
                <a:gd name="connsiteX21" fmla="*/ 5449258 w 6189922"/>
                <a:gd name="connsiteY21" fmla="*/ 733711 h 6271083"/>
                <a:gd name="connsiteX22" fmla="*/ 6189922 w 6189922"/>
                <a:gd name="connsiteY22" fmla="*/ 2361343 h 6271083"/>
                <a:gd name="connsiteX0" fmla="*/ 4297114 w 6189922"/>
                <a:gd name="connsiteY0" fmla="*/ 6419975 h 6662971"/>
                <a:gd name="connsiteX1" fmla="*/ 3858202 w 6189922"/>
                <a:gd name="connsiteY1" fmla="*/ 6474839 h 6662971"/>
                <a:gd name="connsiteX2" fmla="*/ 3428434 w 6189922"/>
                <a:gd name="connsiteY2" fmla="*/ 6657719 h 6662971"/>
                <a:gd name="connsiteX3" fmla="*/ 3080962 w 6189922"/>
                <a:gd name="connsiteY3" fmla="*/ 6602855 h 6662971"/>
                <a:gd name="connsiteX4" fmla="*/ 2559754 w 6189922"/>
                <a:gd name="connsiteY4" fmla="*/ 6493127 h 6662971"/>
                <a:gd name="connsiteX5" fmla="*/ 1864810 w 6189922"/>
                <a:gd name="connsiteY5" fmla="*/ 6310247 h 6662971"/>
                <a:gd name="connsiteX6" fmla="*/ 1517338 w 6189922"/>
                <a:gd name="connsiteY6" fmla="*/ 6063359 h 6662971"/>
                <a:gd name="connsiteX7" fmla="*/ 1142434 w 6189922"/>
                <a:gd name="connsiteY7" fmla="*/ 5898767 h 6662971"/>
                <a:gd name="connsiteX8" fmla="*/ 785818 w 6189922"/>
                <a:gd name="connsiteY8" fmla="*/ 5514719 h 6662971"/>
                <a:gd name="connsiteX9" fmla="*/ 255466 w 6189922"/>
                <a:gd name="connsiteY9" fmla="*/ 4810631 h 6662971"/>
                <a:gd name="connsiteX10" fmla="*/ 100018 w 6189922"/>
                <a:gd name="connsiteY10" fmla="*/ 4325999 h 6662971"/>
                <a:gd name="connsiteX11" fmla="*/ 72586 w 6189922"/>
                <a:gd name="connsiteY11" fmla="*/ 3923663 h 6662971"/>
                <a:gd name="connsiteX12" fmla="*/ 72586 w 6189922"/>
                <a:gd name="connsiteY12" fmla="*/ 3292727 h 6662971"/>
                <a:gd name="connsiteX13" fmla="*/ 8578 w 6189922"/>
                <a:gd name="connsiteY13" fmla="*/ 2872103 h 6662971"/>
                <a:gd name="connsiteX14" fmla="*/ 17722 w 6189922"/>
                <a:gd name="connsiteY14" fmla="*/ 2478911 h 6662971"/>
                <a:gd name="connsiteX15" fmla="*/ 164026 w 6189922"/>
                <a:gd name="connsiteY15" fmla="*/ 2021711 h 6662971"/>
                <a:gd name="connsiteX16" fmla="*/ 310330 w 6189922"/>
                <a:gd name="connsiteY16" fmla="*/ 1573655 h 6662971"/>
                <a:gd name="connsiteX17" fmla="*/ 438346 w 6189922"/>
                <a:gd name="connsiteY17" fmla="*/ 1043303 h 6662971"/>
                <a:gd name="connsiteX18" fmla="*/ 712666 w 6189922"/>
                <a:gd name="connsiteY18" fmla="*/ 695831 h 6662971"/>
                <a:gd name="connsiteX19" fmla="*/ 941266 w 6189922"/>
                <a:gd name="connsiteY19" fmla="*/ 540383 h 6662971"/>
                <a:gd name="connsiteX20" fmla="*/ 3675322 w 6189922"/>
                <a:gd name="connsiteY20" fmla="*/ 888 h 6662971"/>
                <a:gd name="connsiteX21" fmla="*/ 4672018 w 6189922"/>
                <a:gd name="connsiteY21" fmla="*/ 421511 h 6662971"/>
                <a:gd name="connsiteX22" fmla="*/ 5449258 w 6189922"/>
                <a:gd name="connsiteY22" fmla="*/ 1125599 h 6662971"/>
                <a:gd name="connsiteX23" fmla="*/ 6189922 w 6189922"/>
                <a:gd name="connsiteY23" fmla="*/ 2753231 h 6662971"/>
                <a:gd name="connsiteX0" fmla="*/ 4297114 w 6189922"/>
                <a:gd name="connsiteY0" fmla="*/ 6607239 h 6850235"/>
                <a:gd name="connsiteX1" fmla="*/ 3858202 w 6189922"/>
                <a:gd name="connsiteY1" fmla="*/ 6662103 h 6850235"/>
                <a:gd name="connsiteX2" fmla="*/ 3428434 w 6189922"/>
                <a:gd name="connsiteY2" fmla="*/ 6844983 h 6850235"/>
                <a:gd name="connsiteX3" fmla="*/ 3080962 w 6189922"/>
                <a:gd name="connsiteY3" fmla="*/ 6790119 h 6850235"/>
                <a:gd name="connsiteX4" fmla="*/ 2559754 w 6189922"/>
                <a:gd name="connsiteY4" fmla="*/ 6680391 h 6850235"/>
                <a:gd name="connsiteX5" fmla="*/ 1864810 w 6189922"/>
                <a:gd name="connsiteY5" fmla="*/ 6497511 h 6850235"/>
                <a:gd name="connsiteX6" fmla="*/ 1517338 w 6189922"/>
                <a:gd name="connsiteY6" fmla="*/ 6250623 h 6850235"/>
                <a:gd name="connsiteX7" fmla="*/ 1142434 w 6189922"/>
                <a:gd name="connsiteY7" fmla="*/ 6086031 h 6850235"/>
                <a:gd name="connsiteX8" fmla="*/ 785818 w 6189922"/>
                <a:gd name="connsiteY8" fmla="*/ 5701983 h 6850235"/>
                <a:gd name="connsiteX9" fmla="*/ 255466 w 6189922"/>
                <a:gd name="connsiteY9" fmla="*/ 4997895 h 6850235"/>
                <a:gd name="connsiteX10" fmla="*/ 100018 w 6189922"/>
                <a:gd name="connsiteY10" fmla="*/ 4513263 h 6850235"/>
                <a:gd name="connsiteX11" fmla="*/ 72586 w 6189922"/>
                <a:gd name="connsiteY11" fmla="*/ 4110927 h 6850235"/>
                <a:gd name="connsiteX12" fmla="*/ 72586 w 6189922"/>
                <a:gd name="connsiteY12" fmla="*/ 3479991 h 6850235"/>
                <a:gd name="connsiteX13" fmla="*/ 8578 w 6189922"/>
                <a:gd name="connsiteY13" fmla="*/ 3059367 h 6850235"/>
                <a:gd name="connsiteX14" fmla="*/ 17722 w 6189922"/>
                <a:gd name="connsiteY14" fmla="*/ 2666175 h 6850235"/>
                <a:gd name="connsiteX15" fmla="*/ 164026 w 6189922"/>
                <a:gd name="connsiteY15" fmla="*/ 2208975 h 6850235"/>
                <a:gd name="connsiteX16" fmla="*/ 310330 w 6189922"/>
                <a:gd name="connsiteY16" fmla="*/ 1760919 h 6850235"/>
                <a:gd name="connsiteX17" fmla="*/ 438346 w 6189922"/>
                <a:gd name="connsiteY17" fmla="*/ 1230567 h 6850235"/>
                <a:gd name="connsiteX18" fmla="*/ 712666 w 6189922"/>
                <a:gd name="connsiteY18" fmla="*/ 883095 h 6850235"/>
                <a:gd name="connsiteX19" fmla="*/ 941266 w 6189922"/>
                <a:gd name="connsiteY19" fmla="*/ 727647 h 6850235"/>
                <a:gd name="connsiteX20" fmla="*/ 3071818 w 6189922"/>
                <a:gd name="connsiteY20" fmla="*/ 23560 h 6850235"/>
                <a:gd name="connsiteX21" fmla="*/ 3675322 w 6189922"/>
                <a:gd name="connsiteY21" fmla="*/ 188152 h 6850235"/>
                <a:gd name="connsiteX22" fmla="*/ 4672018 w 6189922"/>
                <a:gd name="connsiteY22" fmla="*/ 608775 h 6850235"/>
                <a:gd name="connsiteX23" fmla="*/ 5449258 w 6189922"/>
                <a:gd name="connsiteY23" fmla="*/ 1312863 h 6850235"/>
                <a:gd name="connsiteX24" fmla="*/ 6189922 w 6189922"/>
                <a:gd name="connsiteY24" fmla="*/ 2940495 h 6850235"/>
                <a:gd name="connsiteX0" fmla="*/ 4297114 w 6189922"/>
                <a:gd name="connsiteY0" fmla="*/ 6607239 h 6850235"/>
                <a:gd name="connsiteX1" fmla="*/ 3858202 w 6189922"/>
                <a:gd name="connsiteY1" fmla="*/ 6662103 h 6850235"/>
                <a:gd name="connsiteX2" fmla="*/ 3428434 w 6189922"/>
                <a:gd name="connsiteY2" fmla="*/ 6844983 h 6850235"/>
                <a:gd name="connsiteX3" fmla="*/ 3080962 w 6189922"/>
                <a:gd name="connsiteY3" fmla="*/ 6790119 h 6850235"/>
                <a:gd name="connsiteX4" fmla="*/ 2559754 w 6189922"/>
                <a:gd name="connsiteY4" fmla="*/ 6680391 h 6850235"/>
                <a:gd name="connsiteX5" fmla="*/ 1864810 w 6189922"/>
                <a:gd name="connsiteY5" fmla="*/ 6497511 h 6850235"/>
                <a:gd name="connsiteX6" fmla="*/ 1517338 w 6189922"/>
                <a:gd name="connsiteY6" fmla="*/ 6250623 h 6850235"/>
                <a:gd name="connsiteX7" fmla="*/ 1142434 w 6189922"/>
                <a:gd name="connsiteY7" fmla="*/ 6086031 h 6850235"/>
                <a:gd name="connsiteX8" fmla="*/ 785818 w 6189922"/>
                <a:gd name="connsiteY8" fmla="*/ 5701983 h 6850235"/>
                <a:gd name="connsiteX9" fmla="*/ 255466 w 6189922"/>
                <a:gd name="connsiteY9" fmla="*/ 4997895 h 6850235"/>
                <a:gd name="connsiteX10" fmla="*/ 100018 w 6189922"/>
                <a:gd name="connsiteY10" fmla="*/ 4513263 h 6850235"/>
                <a:gd name="connsiteX11" fmla="*/ 72586 w 6189922"/>
                <a:gd name="connsiteY11" fmla="*/ 4110927 h 6850235"/>
                <a:gd name="connsiteX12" fmla="*/ 72586 w 6189922"/>
                <a:gd name="connsiteY12" fmla="*/ 3479991 h 6850235"/>
                <a:gd name="connsiteX13" fmla="*/ 8578 w 6189922"/>
                <a:gd name="connsiteY13" fmla="*/ 3059367 h 6850235"/>
                <a:gd name="connsiteX14" fmla="*/ 17722 w 6189922"/>
                <a:gd name="connsiteY14" fmla="*/ 2666175 h 6850235"/>
                <a:gd name="connsiteX15" fmla="*/ 164026 w 6189922"/>
                <a:gd name="connsiteY15" fmla="*/ 2208975 h 6850235"/>
                <a:gd name="connsiteX16" fmla="*/ 310330 w 6189922"/>
                <a:gd name="connsiteY16" fmla="*/ 1760919 h 6850235"/>
                <a:gd name="connsiteX17" fmla="*/ 438346 w 6189922"/>
                <a:gd name="connsiteY17" fmla="*/ 1230567 h 6850235"/>
                <a:gd name="connsiteX18" fmla="*/ 712666 w 6189922"/>
                <a:gd name="connsiteY18" fmla="*/ 883095 h 6850235"/>
                <a:gd name="connsiteX19" fmla="*/ 1471618 w 6189922"/>
                <a:gd name="connsiteY19" fmla="*/ 700215 h 6850235"/>
                <a:gd name="connsiteX20" fmla="*/ 3071818 w 6189922"/>
                <a:gd name="connsiteY20" fmla="*/ 23560 h 6850235"/>
                <a:gd name="connsiteX21" fmla="*/ 3675322 w 6189922"/>
                <a:gd name="connsiteY21" fmla="*/ 188152 h 6850235"/>
                <a:gd name="connsiteX22" fmla="*/ 4672018 w 6189922"/>
                <a:gd name="connsiteY22" fmla="*/ 608775 h 6850235"/>
                <a:gd name="connsiteX23" fmla="*/ 5449258 w 6189922"/>
                <a:gd name="connsiteY23" fmla="*/ 1312863 h 6850235"/>
                <a:gd name="connsiteX24" fmla="*/ 6189922 w 6189922"/>
                <a:gd name="connsiteY24" fmla="*/ 2940495 h 6850235"/>
                <a:gd name="connsiteX0" fmla="*/ 4297114 w 6189922"/>
                <a:gd name="connsiteY0" fmla="*/ 6590560 h 6833556"/>
                <a:gd name="connsiteX1" fmla="*/ 3858202 w 6189922"/>
                <a:gd name="connsiteY1" fmla="*/ 6645424 h 6833556"/>
                <a:gd name="connsiteX2" fmla="*/ 3428434 w 6189922"/>
                <a:gd name="connsiteY2" fmla="*/ 6828304 h 6833556"/>
                <a:gd name="connsiteX3" fmla="*/ 3080962 w 6189922"/>
                <a:gd name="connsiteY3" fmla="*/ 6773440 h 6833556"/>
                <a:gd name="connsiteX4" fmla="*/ 2559754 w 6189922"/>
                <a:gd name="connsiteY4" fmla="*/ 6663712 h 6833556"/>
                <a:gd name="connsiteX5" fmla="*/ 1864810 w 6189922"/>
                <a:gd name="connsiteY5" fmla="*/ 6480832 h 6833556"/>
                <a:gd name="connsiteX6" fmla="*/ 1517338 w 6189922"/>
                <a:gd name="connsiteY6" fmla="*/ 6233944 h 6833556"/>
                <a:gd name="connsiteX7" fmla="*/ 1142434 w 6189922"/>
                <a:gd name="connsiteY7" fmla="*/ 6069352 h 6833556"/>
                <a:gd name="connsiteX8" fmla="*/ 785818 w 6189922"/>
                <a:gd name="connsiteY8" fmla="*/ 5685304 h 6833556"/>
                <a:gd name="connsiteX9" fmla="*/ 255466 w 6189922"/>
                <a:gd name="connsiteY9" fmla="*/ 4981216 h 6833556"/>
                <a:gd name="connsiteX10" fmla="*/ 100018 w 6189922"/>
                <a:gd name="connsiteY10" fmla="*/ 4496584 h 6833556"/>
                <a:gd name="connsiteX11" fmla="*/ 72586 w 6189922"/>
                <a:gd name="connsiteY11" fmla="*/ 4094248 h 6833556"/>
                <a:gd name="connsiteX12" fmla="*/ 72586 w 6189922"/>
                <a:gd name="connsiteY12" fmla="*/ 3463312 h 6833556"/>
                <a:gd name="connsiteX13" fmla="*/ 8578 w 6189922"/>
                <a:gd name="connsiteY13" fmla="*/ 3042688 h 6833556"/>
                <a:gd name="connsiteX14" fmla="*/ 17722 w 6189922"/>
                <a:gd name="connsiteY14" fmla="*/ 2649496 h 6833556"/>
                <a:gd name="connsiteX15" fmla="*/ 164026 w 6189922"/>
                <a:gd name="connsiteY15" fmla="*/ 2192296 h 6833556"/>
                <a:gd name="connsiteX16" fmla="*/ 310330 w 6189922"/>
                <a:gd name="connsiteY16" fmla="*/ 1744240 h 6833556"/>
                <a:gd name="connsiteX17" fmla="*/ 438346 w 6189922"/>
                <a:gd name="connsiteY17" fmla="*/ 1213888 h 6833556"/>
                <a:gd name="connsiteX18" fmla="*/ 712666 w 6189922"/>
                <a:gd name="connsiteY18" fmla="*/ 866416 h 6833556"/>
                <a:gd name="connsiteX19" fmla="*/ 1471618 w 6189922"/>
                <a:gd name="connsiteY19" fmla="*/ 683536 h 6833556"/>
                <a:gd name="connsiteX20" fmla="*/ 1965394 w 6189922"/>
                <a:gd name="connsiteY20" fmla="*/ 326921 h 6833556"/>
                <a:gd name="connsiteX21" fmla="*/ 3071818 w 6189922"/>
                <a:gd name="connsiteY21" fmla="*/ 6881 h 6833556"/>
                <a:gd name="connsiteX22" fmla="*/ 3675322 w 6189922"/>
                <a:gd name="connsiteY22" fmla="*/ 171473 h 6833556"/>
                <a:gd name="connsiteX23" fmla="*/ 4672018 w 6189922"/>
                <a:gd name="connsiteY23" fmla="*/ 592096 h 6833556"/>
                <a:gd name="connsiteX24" fmla="*/ 5449258 w 6189922"/>
                <a:gd name="connsiteY24" fmla="*/ 1296184 h 6833556"/>
                <a:gd name="connsiteX25" fmla="*/ 6189922 w 6189922"/>
                <a:gd name="connsiteY25" fmla="*/ 2923816 h 6833556"/>
                <a:gd name="connsiteX0" fmla="*/ 4297114 w 6189922"/>
                <a:gd name="connsiteY0" fmla="*/ 6583691 h 6826687"/>
                <a:gd name="connsiteX1" fmla="*/ 3858202 w 6189922"/>
                <a:gd name="connsiteY1" fmla="*/ 6638555 h 6826687"/>
                <a:gd name="connsiteX2" fmla="*/ 3428434 w 6189922"/>
                <a:gd name="connsiteY2" fmla="*/ 6821435 h 6826687"/>
                <a:gd name="connsiteX3" fmla="*/ 3080962 w 6189922"/>
                <a:gd name="connsiteY3" fmla="*/ 6766571 h 6826687"/>
                <a:gd name="connsiteX4" fmla="*/ 2559754 w 6189922"/>
                <a:gd name="connsiteY4" fmla="*/ 6656843 h 6826687"/>
                <a:gd name="connsiteX5" fmla="*/ 1864810 w 6189922"/>
                <a:gd name="connsiteY5" fmla="*/ 6473963 h 6826687"/>
                <a:gd name="connsiteX6" fmla="*/ 1517338 w 6189922"/>
                <a:gd name="connsiteY6" fmla="*/ 6227075 h 6826687"/>
                <a:gd name="connsiteX7" fmla="*/ 1142434 w 6189922"/>
                <a:gd name="connsiteY7" fmla="*/ 6062483 h 6826687"/>
                <a:gd name="connsiteX8" fmla="*/ 785818 w 6189922"/>
                <a:gd name="connsiteY8" fmla="*/ 5678435 h 6826687"/>
                <a:gd name="connsiteX9" fmla="*/ 255466 w 6189922"/>
                <a:gd name="connsiteY9" fmla="*/ 4974347 h 6826687"/>
                <a:gd name="connsiteX10" fmla="*/ 100018 w 6189922"/>
                <a:gd name="connsiteY10" fmla="*/ 4489715 h 6826687"/>
                <a:gd name="connsiteX11" fmla="*/ 72586 w 6189922"/>
                <a:gd name="connsiteY11" fmla="*/ 4087379 h 6826687"/>
                <a:gd name="connsiteX12" fmla="*/ 72586 w 6189922"/>
                <a:gd name="connsiteY12" fmla="*/ 3456443 h 6826687"/>
                <a:gd name="connsiteX13" fmla="*/ 8578 w 6189922"/>
                <a:gd name="connsiteY13" fmla="*/ 3035819 h 6826687"/>
                <a:gd name="connsiteX14" fmla="*/ 17722 w 6189922"/>
                <a:gd name="connsiteY14" fmla="*/ 2642627 h 6826687"/>
                <a:gd name="connsiteX15" fmla="*/ 164026 w 6189922"/>
                <a:gd name="connsiteY15" fmla="*/ 2185427 h 6826687"/>
                <a:gd name="connsiteX16" fmla="*/ 310330 w 6189922"/>
                <a:gd name="connsiteY16" fmla="*/ 1737371 h 6826687"/>
                <a:gd name="connsiteX17" fmla="*/ 438346 w 6189922"/>
                <a:gd name="connsiteY17" fmla="*/ 1207019 h 6826687"/>
                <a:gd name="connsiteX18" fmla="*/ 712666 w 6189922"/>
                <a:gd name="connsiteY18" fmla="*/ 859547 h 6826687"/>
                <a:gd name="connsiteX19" fmla="*/ 1471618 w 6189922"/>
                <a:gd name="connsiteY19" fmla="*/ 676667 h 6826687"/>
                <a:gd name="connsiteX20" fmla="*/ 1965394 w 6189922"/>
                <a:gd name="connsiteY20" fmla="*/ 320052 h 6826687"/>
                <a:gd name="connsiteX21" fmla="*/ 2651194 w 6189922"/>
                <a:gd name="connsiteY21" fmla="*/ 201179 h 6826687"/>
                <a:gd name="connsiteX22" fmla="*/ 3071818 w 6189922"/>
                <a:gd name="connsiteY22" fmla="*/ 12 h 6826687"/>
                <a:gd name="connsiteX23" fmla="*/ 3675322 w 6189922"/>
                <a:gd name="connsiteY23" fmla="*/ 164604 h 6826687"/>
                <a:gd name="connsiteX24" fmla="*/ 4672018 w 6189922"/>
                <a:gd name="connsiteY24" fmla="*/ 585227 h 6826687"/>
                <a:gd name="connsiteX25" fmla="*/ 5449258 w 6189922"/>
                <a:gd name="connsiteY25" fmla="*/ 1289315 h 6826687"/>
                <a:gd name="connsiteX26" fmla="*/ 6189922 w 6189922"/>
                <a:gd name="connsiteY26" fmla="*/ 2916947 h 6826687"/>
                <a:gd name="connsiteX0" fmla="*/ 4297114 w 6189922"/>
                <a:gd name="connsiteY0" fmla="*/ 6639812 h 6882808"/>
                <a:gd name="connsiteX1" fmla="*/ 3858202 w 6189922"/>
                <a:gd name="connsiteY1" fmla="*/ 6694676 h 6882808"/>
                <a:gd name="connsiteX2" fmla="*/ 3428434 w 6189922"/>
                <a:gd name="connsiteY2" fmla="*/ 6877556 h 6882808"/>
                <a:gd name="connsiteX3" fmla="*/ 3080962 w 6189922"/>
                <a:gd name="connsiteY3" fmla="*/ 6822692 h 6882808"/>
                <a:gd name="connsiteX4" fmla="*/ 2559754 w 6189922"/>
                <a:gd name="connsiteY4" fmla="*/ 6712964 h 6882808"/>
                <a:gd name="connsiteX5" fmla="*/ 1864810 w 6189922"/>
                <a:gd name="connsiteY5" fmla="*/ 6530084 h 6882808"/>
                <a:gd name="connsiteX6" fmla="*/ 1517338 w 6189922"/>
                <a:gd name="connsiteY6" fmla="*/ 6283196 h 6882808"/>
                <a:gd name="connsiteX7" fmla="*/ 1142434 w 6189922"/>
                <a:gd name="connsiteY7" fmla="*/ 6118604 h 6882808"/>
                <a:gd name="connsiteX8" fmla="*/ 785818 w 6189922"/>
                <a:gd name="connsiteY8" fmla="*/ 5734556 h 6882808"/>
                <a:gd name="connsiteX9" fmla="*/ 255466 w 6189922"/>
                <a:gd name="connsiteY9" fmla="*/ 5030468 h 6882808"/>
                <a:gd name="connsiteX10" fmla="*/ 100018 w 6189922"/>
                <a:gd name="connsiteY10" fmla="*/ 4545836 h 6882808"/>
                <a:gd name="connsiteX11" fmla="*/ 72586 w 6189922"/>
                <a:gd name="connsiteY11" fmla="*/ 4143500 h 6882808"/>
                <a:gd name="connsiteX12" fmla="*/ 72586 w 6189922"/>
                <a:gd name="connsiteY12" fmla="*/ 3512564 h 6882808"/>
                <a:gd name="connsiteX13" fmla="*/ 8578 w 6189922"/>
                <a:gd name="connsiteY13" fmla="*/ 3091940 h 6882808"/>
                <a:gd name="connsiteX14" fmla="*/ 17722 w 6189922"/>
                <a:gd name="connsiteY14" fmla="*/ 2698748 h 6882808"/>
                <a:gd name="connsiteX15" fmla="*/ 164026 w 6189922"/>
                <a:gd name="connsiteY15" fmla="*/ 2241548 h 6882808"/>
                <a:gd name="connsiteX16" fmla="*/ 310330 w 6189922"/>
                <a:gd name="connsiteY16" fmla="*/ 1793492 h 6882808"/>
                <a:gd name="connsiteX17" fmla="*/ 438346 w 6189922"/>
                <a:gd name="connsiteY17" fmla="*/ 1263140 h 6882808"/>
                <a:gd name="connsiteX18" fmla="*/ 712666 w 6189922"/>
                <a:gd name="connsiteY18" fmla="*/ 915668 h 6882808"/>
                <a:gd name="connsiteX19" fmla="*/ 1471618 w 6189922"/>
                <a:gd name="connsiteY19" fmla="*/ 732788 h 6882808"/>
                <a:gd name="connsiteX20" fmla="*/ 1965394 w 6189922"/>
                <a:gd name="connsiteY20" fmla="*/ 376173 h 6882808"/>
                <a:gd name="connsiteX21" fmla="*/ 2651194 w 6189922"/>
                <a:gd name="connsiteY21" fmla="*/ 257300 h 6882808"/>
                <a:gd name="connsiteX22" fmla="*/ 3071818 w 6189922"/>
                <a:gd name="connsiteY22" fmla="*/ 56133 h 6882808"/>
                <a:gd name="connsiteX23" fmla="*/ 3675322 w 6189922"/>
                <a:gd name="connsiteY23" fmla="*/ 220725 h 6882808"/>
                <a:gd name="connsiteX24" fmla="*/ 3730186 w 6189922"/>
                <a:gd name="connsiteY24" fmla="*/ 10412 h 6882808"/>
                <a:gd name="connsiteX25" fmla="*/ 4672018 w 6189922"/>
                <a:gd name="connsiteY25" fmla="*/ 641348 h 6882808"/>
                <a:gd name="connsiteX26" fmla="*/ 5449258 w 6189922"/>
                <a:gd name="connsiteY26" fmla="*/ 1345436 h 6882808"/>
                <a:gd name="connsiteX27" fmla="*/ 6189922 w 6189922"/>
                <a:gd name="connsiteY27" fmla="*/ 2973068 h 6882808"/>
                <a:gd name="connsiteX0" fmla="*/ 4297114 w 6189922"/>
                <a:gd name="connsiteY0" fmla="*/ 6670323 h 6913319"/>
                <a:gd name="connsiteX1" fmla="*/ 3858202 w 6189922"/>
                <a:gd name="connsiteY1" fmla="*/ 6725187 h 6913319"/>
                <a:gd name="connsiteX2" fmla="*/ 3428434 w 6189922"/>
                <a:gd name="connsiteY2" fmla="*/ 6908067 h 6913319"/>
                <a:gd name="connsiteX3" fmla="*/ 3080962 w 6189922"/>
                <a:gd name="connsiteY3" fmla="*/ 6853203 h 6913319"/>
                <a:gd name="connsiteX4" fmla="*/ 2559754 w 6189922"/>
                <a:gd name="connsiteY4" fmla="*/ 6743475 h 6913319"/>
                <a:gd name="connsiteX5" fmla="*/ 1864810 w 6189922"/>
                <a:gd name="connsiteY5" fmla="*/ 6560595 h 6913319"/>
                <a:gd name="connsiteX6" fmla="*/ 1517338 w 6189922"/>
                <a:gd name="connsiteY6" fmla="*/ 6313707 h 6913319"/>
                <a:gd name="connsiteX7" fmla="*/ 1142434 w 6189922"/>
                <a:gd name="connsiteY7" fmla="*/ 6149115 h 6913319"/>
                <a:gd name="connsiteX8" fmla="*/ 785818 w 6189922"/>
                <a:gd name="connsiteY8" fmla="*/ 5765067 h 6913319"/>
                <a:gd name="connsiteX9" fmla="*/ 255466 w 6189922"/>
                <a:gd name="connsiteY9" fmla="*/ 5060979 h 6913319"/>
                <a:gd name="connsiteX10" fmla="*/ 100018 w 6189922"/>
                <a:gd name="connsiteY10" fmla="*/ 4576347 h 6913319"/>
                <a:gd name="connsiteX11" fmla="*/ 72586 w 6189922"/>
                <a:gd name="connsiteY11" fmla="*/ 4174011 h 6913319"/>
                <a:gd name="connsiteX12" fmla="*/ 72586 w 6189922"/>
                <a:gd name="connsiteY12" fmla="*/ 3543075 h 6913319"/>
                <a:gd name="connsiteX13" fmla="*/ 8578 w 6189922"/>
                <a:gd name="connsiteY13" fmla="*/ 3122451 h 6913319"/>
                <a:gd name="connsiteX14" fmla="*/ 17722 w 6189922"/>
                <a:gd name="connsiteY14" fmla="*/ 2729259 h 6913319"/>
                <a:gd name="connsiteX15" fmla="*/ 164026 w 6189922"/>
                <a:gd name="connsiteY15" fmla="*/ 2272059 h 6913319"/>
                <a:gd name="connsiteX16" fmla="*/ 310330 w 6189922"/>
                <a:gd name="connsiteY16" fmla="*/ 1824003 h 6913319"/>
                <a:gd name="connsiteX17" fmla="*/ 438346 w 6189922"/>
                <a:gd name="connsiteY17" fmla="*/ 1293651 h 6913319"/>
                <a:gd name="connsiteX18" fmla="*/ 712666 w 6189922"/>
                <a:gd name="connsiteY18" fmla="*/ 946179 h 6913319"/>
                <a:gd name="connsiteX19" fmla="*/ 1471618 w 6189922"/>
                <a:gd name="connsiteY19" fmla="*/ 763299 h 6913319"/>
                <a:gd name="connsiteX20" fmla="*/ 1965394 w 6189922"/>
                <a:gd name="connsiteY20" fmla="*/ 406684 h 6913319"/>
                <a:gd name="connsiteX21" fmla="*/ 2651194 w 6189922"/>
                <a:gd name="connsiteY21" fmla="*/ 287811 h 6913319"/>
                <a:gd name="connsiteX22" fmla="*/ 3071818 w 6189922"/>
                <a:gd name="connsiteY22" fmla="*/ 86644 h 6913319"/>
                <a:gd name="connsiteX23" fmla="*/ 3730186 w 6189922"/>
                <a:gd name="connsiteY23" fmla="*/ 40923 h 6913319"/>
                <a:gd name="connsiteX24" fmla="*/ 4672018 w 6189922"/>
                <a:gd name="connsiteY24" fmla="*/ 671859 h 6913319"/>
                <a:gd name="connsiteX25" fmla="*/ 5449258 w 6189922"/>
                <a:gd name="connsiteY25" fmla="*/ 1375947 h 6913319"/>
                <a:gd name="connsiteX26" fmla="*/ 6189922 w 6189922"/>
                <a:gd name="connsiteY26" fmla="*/ 3003579 h 6913319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449258 w 6189922"/>
                <a:gd name="connsiteY26" fmla="*/ 1360495 h 6897867"/>
                <a:gd name="connsiteX27" fmla="*/ 6189922 w 6189922"/>
                <a:gd name="connsiteY27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449258 w 6189922"/>
                <a:gd name="connsiteY26" fmla="*/ 1360495 h 6897867"/>
                <a:gd name="connsiteX27" fmla="*/ 5266378 w 6189922"/>
                <a:gd name="connsiteY27" fmla="*/ 1205048 h 6897867"/>
                <a:gd name="connsiteX28" fmla="*/ 6189922 w 6189922"/>
                <a:gd name="connsiteY28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449258 w 6189922"/>
                <a:gd name="connsiteY26" fmla="*/ 1360495 h 6897867"/>
                <a:gd name="connsiteX27" fmla="*/ 5266378 w 6189922"/>
                <a:gd name="connsiteY27" fmla="*/ 1205048 h 6897867"/>
                <a:gd name="connsiteX28" fmla="*/ 5613850 w 6189922"/>
                <a:gd name="connsiteY28" fmla="*/ 1451936 h 6897867"/>
                <a:gd name="connsiteX29" fmla="*/ 6189922 w 6189922"/>
                <a:gd name="connsiteY29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449258 w 6189922"/>
                <a:gd name="connsiteY26" fmla="*/ 1360495 h 6897867"/>
                <a:gd name="connsiteX27" fmla="*/ 5266378 w 6189922"/>
                <a:gd name="connsiteY27" fmla="*/ 1205048 h 6897867"/>
                <a:gd name="connsiteX28" fmla="*/ 6189922 w 6189922"/>
                <a:gd name="connsiteY28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266378 w 6189922"/>
                <a:gd name="connsiteY26" fmla="*/ 1205048 h 6897867"/>
                <a:gd name="connsiteX27" fmla="*/ 6189922 w 6189922"/>
                <a:gd name="connsiteY27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672018 w 6189922"/>
                <a:gd name="connsiteY25" fmla="*/ 656407 h 6897867"/>
                <a:gd name="connsiteX26" fmla="*/ 5421826 w 6189922"/>
                <a:gd name="connsiteY26" fmla="*/ 1333064 h 6897867"/>
                <a:gd name="connsiteX27" fmla="*/ 6189922 w 6189922"/>
                <a:gd name="connsiteY27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845754 w 6189922"/>
                <a:gd name="connsiteY25" fmla="*/ 784423 h 6897867"/>
                <a:gd name="connsiteX26" fmla="*/ 5421826 w 6189922"/>
                <a:gd name="connsiteY26" fmla="*/ 1333064 h 6897867"/>
                <a:gd name="connsiteX27" fmla="*/ 6189922 w 6189922"/>
                <a:gd name="connsiteY27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845754 w 6189922"/>
                <a:gd name="connsiteY25" fmla="*/ 784423 h 6897867"/>
                <a:gd name="connsiteX26" fmla="*/ 5421826 w 6189922"/>
                <a:gd name="connsiteY26" fmla="*/ 1333064 h 6897867"/>
                <a:gd name="connsiteX27" fmla="*/ 6189922 w 6189922"/>
                <a:gd name="connsiteY27" fmla="*/ 2988127 h 6897867"/>
                <a:gd name="connsiteX0" fmla="*/ 4297114 w 6189922"/>
                <a:gd name="connsiteY0" fmla="*/ 6654871 h 6897867"/>
                <a:gd name="connsiteX1" fmla="*/ 3858202 w 6189922"/>
                <a:gd name="connsiteY1" fmla="*/ 6709735 h 6897867"/>
                <a:gd name="connsiteX2" fmla="*/ 3428434 w 6189922"/>
                <a:gd name="connsiteY2" fmla="*/ 6892615 h 6897867"/>
                <a:gd name="connsiteX3" fmla="*/ 3080962 w 6189922"/>
                <a:gd name="connsiteY3" fmla="*/ 6837751 h 6897867"/>
                <a:gd name="connsiteX4" fmla="*/ 2559754 w 6189922"/>
                <a:gd name="connsiteY4" fmla="*/ 6728023 h 6897867"/>
                <a:gd name="connsiteX5" fmla="*/ 1864810 w 6189922"/>
                <a:gd name="connsiteY5" fmla="*/ 6545143 h 6897867"/>
                <a:gd name="connsiteX6" fmla="*/ 1517338 w 6189922"/>
                <a:gd name="connsiteY6" fmla="*/ 6298255 h 6897867"/>
                <a:gd name="connsiteX7" fmla="*/ 1142434 w 6189922"/>
                <a:gd name="connsiteY7" fmla="*/ 6133663 h 6897867"/>
                <a:gd name="connsiteX8" fmla="*/ 785818 w 6189922"/>
                <a:gd name="connsiteY8" fmla="*/ 5749615 h 6897867"/>
                <a:gd name="connsiteX9" fmla="*/ 255466 w 6189922"/>
                <a:gd name="connsiteY9" fmla="*/ 5045527 h 6897867"/>
                <a:gd name="connsiteX10" fmla="*/ 100018 w 6189922"/>
                <a:gd name="connsiteY10" fmla="*/ 4560895 h 6897867"/>
                <a:gd name="connsiteX11" fmla="*/ 72586 w 6189922"/>
                <a:gd name="connsiteY11" fmla="*/ 4158559 h 6897867"/>
                <a:gd name="connsiteX12" fmla="*/ 72586 w 6189922"/>
                <a:gd name="connsiteY12" fmla="*/ 3527623 h 6897867"/>
                <a:gd name="connsiteX13" fmla="*/ 8578 w 6189922"/>
                <a:gd name="connsiteY13" fmla="*/ 3106999 h 6897867"/>
                <a:gd name="connsiteX14" fmla="*/ 17722 w 6189922"/>
                <a:gd name="connsiteY14" fmla="*/ 2713807 h 6897867"/>
                <a:gd name="connsiteX15" fmla="*/ 164026 w 6189922"/>
                <a:gd name="connsiteY15" fmla="*/ 2256607 h 6897867"/>
                <a:gd name="connsiteX16" fmla="*/ 310330 w 6189922"/>
                <a:gd name="connsiteY16" fmla="*/ 1808551 h 6897867"/>
                <a:gd name="connsiteX17" fmla="*/ 438346 w 6189922"/>
                <a:gd name="connsiteY17" fmla="*/ 1278199 h 6897867"/>
                <a:gd name="connsiteX18" fmla="*/ 712666 w 6189922"/>
                <a:gd name="connsiteY18" fmla="*/ 930727 h 6897867"/>
                <a:gd name="connsiteX19" fmla="*/ 1471618 w 6189922"/>
                <a:gd name="connsiteY19" fmla="*/ 747847 h 6897867"/>
                <a:gd name="connsiteX20" fmla="*/ 1965394 w 6189922"/>
                <a:gd name="connsiteY20" fmla="*/ 391232 h 6897867"/>
                <a:gd name="connsiteX21" fmla="*/ 2651194 w 6189922"/>
                <a:gd name="connsiteY21" fmla="*/ 272359 h 6897867"/>
                <a:gd name="connsiteX22" fmla="*/ 3071818 w 6189922"/>
                <a:gd name="connsiteY22" fmla="*/ 71192 h 6897867"/>
                <a:gd name="connsiteX23" fmla="*/ 3730186 w 6189922"/>
                <a:gd name="connsiteY23" fmla="*/ 25471 h 6897867"/>
                <a:gd name="connsiteX24" fmla="*/ 4351978 w 6189922"/>
                <a:gd name="connsiteY24" fmla="*/ 336368 h 6897867"/>
                <a:gd name="connsiteX25" fmla="*/ 4845754 w 6189922"/>
                <a:gd name="connsiteY25" fmla="*/ 784423 h 6897867"/>
                <a:gd name="connsiteX26" fmla="*/ 5421826 w 6189922"/>
                <a:gd name="connsiteY26" fmla="*/ 1333064 h 6897867"/>
                <a:gd name="connsiteX27" fmla="*/ 5961322 w 6189922"/>
                <a:gd name="connsiteY27" fmla="*/ 1991432 h 6897867"/>
                <a:gd name="connsiteX28" fmla="*/ 6189922 w 6189922"/>
                <a:gd name="connsiteY28" fmla="*/ 2988127 h 6897867"/>
                <a:gd name="connsiteX0" fmla="*/ 5723578 w 6189922"/>
                <a:gd name="connsiteY0" fmla="*/ 4570039 h 6938782"/>
                <a:gd name="connsiteX1" fmla="*/ 3858202 w 6189922"/>
                <a:gd name="connsiteY1" fmla="*/ 6709735 h 6938782"/>
                <a:gd name="connsiteX2" fmla="*/ 3428434 w 6189922"/>
                <a:gd name="connsiteY2" fmla="*/ 6892615 h 6938782"/>
                <a:gd name="connsiteX3" fmla="*/ 3080962 w 6189922"/>
                <a:gd name="connsiteY3" fmla="*/ 6837751 h 6938782"/>
                <a:gd name="connsiteX4" fmla="*/ 2559754 w 6189922"/>
                <a:gd name="connsiteY4" fmla="*/ 6728023 h 6938782"/>
                <a:gd name="connsiteX5" fmla="*/ 1864810 w 6189922"/>
                <a:gd name="connsiteY5" fmla="*/ 6545143 h 6938782"/>
                <a:gd name="connsiteX6" fmla="*/ 1517338 w 6189922"/>
                <a:gd name="connsiteY6" fmla="*/ 6298255 h 6938782"/>
                <a:gd name="connsiteX7" fmla="*/ 1142434 w 6189922"/>
                <a:gd name="connsiteY7" fmla="*/ 6133663 h 6938782"/>
                <a:gd name="connsiteX8" fmla="*/ 785818 w 6189922"/>
                <a:gd name="connsiteY8" fmla="*/ 5749615 h 6938782"/>
                <a:gd name="connsiteX9" fmla="*/ 255466 w 6189922"/>
                <a:gd name="connsiteY9" fmla="*/ 5045527 h 6938782"/>
                <a:gd name="connsiteX10" fmla="*/ 100018 w 6189922"/>
                <a:gd name="connsiteY10" fmla="*/ 4560895 h 6938782"/>
                <a:gd name="connsiteX11" fmla="*/ 72586 w 6189922"/>
                <a:gd name="connsiteY11" fmla="*/ 4158559 h 6938782"/>
                <a:gd name="connsiteX12" fmla="*/ 72586 w 6189922"/>
                <a:gd name="connsiteY12" fmla="*/ 3527623 h 6938782"/>
                <a:gd name="connsiteX13" fmla="*/ 8578 w 6189922"/>
                <a:gd name="connsiteY13" fmla="*/ 3106999 h 6938782"/>
                <a:gd name="connsiteX14" fmla="*/ 17722 w 6189922"/>
                <a:gd name="connsiteY14" fmla="*/ 2713807 h 6938782"/>
                <a:gd name="connsiteX15" fmla="*/ 164026 w 6189922"/>
                <a:gd name="connsiteY15" fmla="*/ 2256607 h 6938782"/>
                <a:gd name="connsiteX16" fmla="*/ 310330 w 6189922"/>
                <a:gd name="connsiteY16" fmla="*/ 1808551 h 6938782"/>
                <a:gd name="connsiteX17" fmla="*/ 438346 w 6189922"/>
                <a:gd name="connsiteY17" fmla="*/ 1278199 h 6938782"/>
                <a:gd name="connsiteX18" fmla="*/ 712666 w 6189922"/>
                <a:gd name="connsiteY18" fmla="*/ 930727 h 6938782"/>
                <a:gd name="connsiteX19" fmla="*/ 1471618 w 6189922"/>
                <a:gd name="connsiteY19" fmla="*/ 747847 h 6938782"/>
                <a:gd name="connsiteX20" fmla="*/ 1965394 w 6189922"/>
                <a:gd name="connsiteY20" fmla="*/ 391232 h 6938782"/>
                <a:gd name="connsiteX21" fmla="*/ 2651194 w 6189922"/>
                <a:gd name="connsiteY21" fmla="*/ 272359 h 6938782"/>
                <a:gd name="connsiteX22" fmla="*/ 3071818 w 6189922"/>
                <a:gd name="connsiteY22" fmla="*/ 71192 h 6938782"/>
                <a:gd name="connsiteX23" fmla="*/ 3730186 w 6189922"/>
                <a:gd name="connsiteY23" fmla="*/ 25471 h 6938782"/>
                <a:gd name="connsiteX24" fmla="*/ 4351978 w 6189922"/>
                <a:gd name="connsiteY24" fmla="*/ 336368 h 6938782"/>
                <a:gd name="connsiteX25" fmla="*/ 4845754 w 6189922"/>
                <a:gd name="connsiteY25" fmla="*/ 784423 h 6938782"/>
                <a:gd name="connsiteX26" fmla="*/ 5421826 w 6189922"/>
                <a:gd name="connsiteY26" fmla="*/ 1333064 h 6938782"/>
                <a:gd name="connsiteX27" fmla="*/ 5961322 w 6189922"/>
                <a:gd name="connsiteY27" fmla="*/ 1991432 h 6938782"/>
                <a:gd name="connsiteX28" fmla="*/ 6189922 w 6189922"/>
                <a:gd name="connsiteY28" fmla="*/ 2988127 h 6938782"/>
                <a:gd name="connsiteX0" fmla="*/ 5723578 w 6189922"/>
                <a:gd name="connsiteY0" fmla="*/ 4570039 h 6907300"/>
                <a:gd name="connsiteX1" fmla="*/ 4059370 w 6189922"/>
                <a:gd name="connsiteY1" fmla="*/ 6563431 h 6907300"/>
                <a:gd name="connsiteX2" fmla="*/ 3428434 w 6189922"/>
                <a:gd name="connsiteY2" fmla="*/ 6892615 h 6907300"/>
                <a:gd name="connsiteX3" fmla="*/ 3080962 w 6189922"/>
                <a:gd name="connsiteY3" fmla="*/ 6837751 h 6907300"/>
                <a:gd name="connsiteX4" fmla="*/ 2559754 w 6189922"/>
                <a:gd name="connsiteY4" fmla="*/ 6728023 h 6907300"/>
                <a:gd name="connsiteX5" fmla="*/ 1864810 w 6189922"/>
                <a:gd name="connsiteY5" fmla="*/ 6545143 h 6907300"/>
                <a:gd name="connsiteX6" fmla="*/ 1517338 w 6189922"/>
                <a:gd name="connsiteY6" fmla="*/ 6298255 h 6907300"/>
                <a:gd name="connsiteX7" fmla="*/ 1142434 w 6189922"/>
                <a:gd name="connsiteY7" fmla="*/ 6133663 h 6907300"/>
                <a:gd name="connsiteX8" fmla="*/ 785818 w 6189922"/>
                <a:gd name="connsiteY8" fmla="*/ 5749615 h 6907300"/>
                <a:gd name="connsiteX9" fmla="*/ 255466 w 6189922"/>
                <a:gd name="connsiteY9" fmla="*/ 5045527 h 6907300"/>
                <a:gd name="connsiteX10" fmla="*/ 100018 w 6189922"/>
                <a:gd name="connsiteY10" fmla="*/ 4560895 h 6907300"/>
                <a:gd name="connsiteX11" fmla="*/ 72586 w 6189922"/>
                <a:gd name="connsiteY11" fmla="*/ 4158559 h 6907300"/>
                <a:gd name="connsiteX12" fmla="*/ 72586 w 6189922"/>
                <a:gd name="connsiteY12" fmla="*/ 3527623 h 6907300"/>
                <a:gd name="connsiteX13" fmla="*/ 8578 w 6189922"/>
                <a:gd name="connsiteY13" fmla="*/ 3106999 h 6907300"/>
                <a:gd name="connsiteX14" fmla="*/ 17722 w 6189922"/>
                <a:gd name="connsiteY14" fmla="*/ 2713807 h 6907300"/>
                <a:gd name="connsiteX15" fmla="*/ 164026 w 6189922"/>
                <a:gd name="connsiteY15" fmla="*/ 2256607 h 6907300"/>
                <a:gd name="connsiteX16" fmla="*/ 310330 w 6189922"/>
                <a:gd name="connsiteY16" fmla="*/ 1808551 h 6907300"/>
                <a:gd name="connsiteX17" fmla="*/ 438346 w 6189922"/>
                <a:gd name="connsiteY17" fmla="*/ 1278199 h 6907300"/>
                <a:gd name="connsiteX18" fmla="*/ 712666 w 6189922"/>
                <a:gd name="connsiteY18" fmla="*/ 930727 h 6907300"/>
                <a:gd name="connsiteX19" fmla="*/ 1471618 w 6189922"/>
                <a:gd name="connsiteY19" fmla="*/ 747847 h 6907300"/>
                <a:gd name="connsiteX20" fmla="*/ 1965394 w 6189922"/>
                <a:gd name="connsiteY20" fmla="*/ 391232 h 6907300"/>
                <a:gd name="connsiteX21" fmla="*/ 2651194 w 6189922"/>
                <a:gd name="connsiteY21" fmla="*/ 272359 h 6907300"/>
                <a:gd name="connsiteX22" fmla="*/ 3071818 w 6189922"/>
                <a:gd name="connsiteY22" fmla="*/ 71192 h 6907300"/>
                <a:gd name="connsiteX23" fmla="*/ 3730186 w 6189922"/>
                <a:gd name="connsiteY23" fmla="*/ 25471 h 6907300"/>
                <a:gd name="connsiteX24" fmla="*/ 4351978 w 6189922"/>
                <a:gd name="connsiteY24" fmla="*/ 336368 h 6907300"/>
                <a:gd name="connsiteX25" fmla="*/ 4845754 w 6189922"/>
                <a:gd name="connsiteY25" fmla="*/ 784423 h 6907300"/>
                <a:gd name="connsiteX26" fmla="*/ 5421826 w 6189922"/>
                <a:gd name="connsiteY26" fmla="*/ 1333064 h 6907300"/>
                <a:gd name="connsiteX27" fmla="*/ 5961322 w 6189922"/>
                <a:gd name="connsiteY27" fmla="*/ 1991432 h 6907300"/>
                <a:gd name="connsiteX28" fmla="*/ 6189922 w 6189922"/>
                <a:gd name="connsiteY28" fmla="*/ 2988127 h 6907300"/>
                <a:gd name="connsiteX0" fmla="*/ 5723578 w 6189922"/>
                <a:gd name="connsiteY0" fmla="*/ 4570039 h 6907300"/>
                <a:gd name="connsiteX1" fmla="*/ 4059370 w 6189922"/>
                <a:gd name="connsiteY1" fmla="*/ 6563431 h 6907300"/>
                <a:gd name="connsiteX2" fmla="*/ 3428434 w 6189922"/>
                <a:gd name="connsiteY2" fmla="*/ 6892615 h 6907300"/>
                <a:gd name="connsiteX3" fmla="*/ 3080962 w 6189922"/>
                <a:gd name="connsiteY3" fmla="*/ 6837751 h 6907300"/>
                <a:gd name="connsiteX4" fmla="*/ 2559754 w 6189922"/>
                <a:gd name="connsiteY4" fmla="*/ 6728023 h 6907300"/>
                <a:gd name="connsiteX5" fmla="*/ 1864810 w 6189922"/>
                <a:gd name="connsiteY5" fmla="*/ 6545143 h 6907300"/>
                <a:gd name="connsiteX6" fmla="*/ 1517338 w 6189922"/>
                <a:gd name="connsiteY6" fmla="*/ 6298255 h 6907300"/>
                <a:gd name="connsiteX7" fmla="*/ 1142434 w 6189922"/>
                <a:gd name="connsiteY7" fmla="*/ 6133663 h 6907300"/>
                <a:gd name="connsiteX8" fmla="*/ 785818 w 6189922"/>
                <a:gd name="connsiteY8" fmla="*/ 5749615 h 6907300"/>
                <a:gd name="connsiteX9" fmla="*/ 255466 w 6189922"/>
                <a:gd name="connsiteY9" fmla="*/ 5045527 h 6907300"/>
                <a:gd name="connsiteX10" fmla="*/ 100018 w 6189922"/>
                <a:gd name="connsiteY10" fmla="*/ 4560895 h 6907300"/>
                <a:gd name="connsiteX11" fmla="*/ 72586 w 6189922"/>
                <a:gd name="connsiteY11" fmla="*/ 4158559 h 6907300"/>
                <a:gd name="connsiteX12" fmla="*/ 72586 w 6189922"/>
                <a:gd name="connsiteY12" fmla="*/ 3527623 h 6907300"/>
                <a:gd name="connsiteX13" fmla="*/ 8578 w 6189922"/>
                <a:gd name="connsiteY13" fmla="*/ 3106999 h 6907300"/>
                <a:gd name="connsiteX14" fmla="*/ 17722 w 6189922"/>
                <a:gd name="connsiteY14" fmla="*/ 2713807 h 6907300"/>
                <a:gd name="connsiteX15" fmla="*/ 164026 w 6189922"/>
                <a:gd name="connsiteY15" fmla="*/ 2256607 h 6907300"/>
                <a:gd name="connsiteX16" fmla="*/ 310330 w 6189922"/>
                <a:gd name="connsiteY16" fmla="*/ 1808551 h 6907300"/>
                <a:gd name="connsiteX17" fmla="*/ 438346 w 6189922"/>
                <a:gd name="connsiteY17" fmla="*/ 1278199 h 6907300"/>
                <a:gd name="connsiteX18" fmla="*/ 712666 w 6189922"/>
                <a:gd name="connsiteY18" fmla="*/ 930727 h 6907300"/>
                <a:gd name="connsiteX19" fmla="*/ 1471618 w 6189922"/>
                <a:gd name="connsiteY19" fmla="*/ 747847 h 6907300"/>
                <a:gd name="connsiteX20" fmla="*/ 1965394 w 6189922"/>
                <a:gd name="connsiteY20" fmla="*/ 391232 h 6907300"/>
                <a:gd name="connsiteX21" fmla="*/ 2651194 w 6189922"/>
                <a:gd name="connsiteY21" fmla="*/ 272359 h 6907300"/>
                <a:gd name="connsiteX22" fmla="*/ 3071818 w 6189922"/>
                <a:gd name="connsiteY22" fmla="*/ 71192 h 6907300"/>
                <a:gd name="connsiteX23" fmla="*/ 3730186 w 6189922"/>
                <a:gd name="connsiteY23" fmla="*/ 25471 h 6907300"/>
                <a:gd name="connsiteX24" fmla="*/ 4351978 w 6189922"/>
                <a:gd name="connsiteY24" fmla="*/ 336368 h 6907300"/>
                <a:gd name="connsiteX25" fmla="*/ 4845754 w 6189922"/>
                <a:gd name="connsiteY25" fmla="*/ 784423 h 6907300"/>
                <a:gd name="connsiteX26" fmla="*/ 5421826 w 6189922"/>
                <a:gd name="connsiteY26" fmla="*/ 1333064 h 6907300"/>
                <a:gd name="connsiteX27" fmla="*/ 5961322 w 6189922"/>
                <a:gd name="connsiteY27" fmla="*/ 1991432 h 6907300"/>
                <a:gd name="connsiteX28" fmla="*/ 6189922 w 6189922"/>
                <a:gd name="connsiteY28" fmla="*/ 2988127 h 6907300"/>
                <a:gd name="connsiteX0" fmla="*/ 5723578 w 6189922"/>
                <a:gd name="connsiteY0" fmla="*/ 4570039 h 6907300"/>
                <a:gd name="connsiteX1" fmla="*/ 4443418 w 6189922"/>
                <a:gd name="connsiteY1" fmla="*/ 6554287 h 6907300"/>
                <a:gd name="connsiteX2" fmla="*/ 4059370 w 6189922"/>
                <a:gd name="connsiteY2" fmla="*/ 6563431 h 6907300"/>
                <a:gd name="connsiteX3" fmla="*/ 3428434 w 6189922"/>
                <a:gd name="connsiteY3" fmla="*/ 6892615 h 6907300"/>
                <a:gd name="connsiteX4" fmla="*/ 3080962 w 6189922"/>
                <a:gd name="connsiteY4" fmla="*/ 6837751 h 6907300"/>
                <a:gd name="connsiteX5" fmla="*/ 2559754 w 6189922"/>
                <a:gd name="connsiteY5" fmla="*/ 6728023 h 6907300"/>
                <a:gd name="connsiteX6" fmla="*/ 1864810 w 6189922"/>
                <a:gd name="connsiteY6" fmla="*/ 6545143 h 6907300"/>
                <a:gd name="connsiteX7" fmla="*/ 1517338 w 6189922"/>
                <a:gd name="connsiteY7" fmla="*/ 6298255 h 6907300"/>
                <a:gd name="connsiteX8" fmla="*/ 1142434 w 6189922"/>
                <a:gd name="connsiteY8" fmla="*/ 6133663 h 6907300"/>
                <a:gd name="connsiteX9" fmla="*/ 785818 w 6189922"/>
                <a:gd name="connsiteY9" fmla="*/ 5749615 h 6907300"/>
                <a:gd name="connsiteX10" fmla="*/ 255466 w 6189922"/>
                <a:gd name="connsiteY10" fmla="*/ 5045527 h 6907300"/>
                <a:gd name="connsiteX11" fmla="*/ 100018 w 6189922"/>
                <a:gd name="connsiteY11" fmla="*/ 4560895 h 6907300"/>
                <a:gd name="connsiteX12" fmla="*/ 72586 w 6189922"/>
                <a:gd name="connsiteY12" fmla="*/ 4158559 h 6907300"/>
                <a:gd name="connsiteX13" fmla="*/ 72586 w 6189922"/>
                <a:gd name="connsiteY13" fmla="*/ 3527623 h 6907300"/>
                <a:gd name="connsiteX14" fmla="*/ 8578 w 6189922"/>
                <a:gd name="connsiteY14" fmla="*/ 3106999 h 6907300"/>
                <a:gd name="connsiteX15" fmla="*/ 17722 w 6189922"/>
                <a:gd name="connsiteY15" fmla="*/ 2713807 h 6907300"/>
                <a:gd name="connsiteX16" fmla="*/ 164026 w 6189922"/>
                <a:gd name="connsiteY16" fmla="*/ 2256607 h 6907300"/>
                <a:gd name="connsiteX17" fmla="*/ 310330 w 6189922"/>
                <a:gd name="connsiteY17" fmla="*/ 1808551 h 6907300"/>
                <a:gd name="connsiteX18" fmla="*/ 438346 w 6189922"/>
                <a:gd name="connsiteY18" fmla="*/ 1278199 h 6907300"/>
                <a:gd name="connsiteX19" fmla="*/ 712666 w 6189922"/>
                <a:gd name="connsiteY19" fmla="*/ 930727 h 6907300"/>
                <a:gd name="connsiteX20" fmla="*/ 1471618 w 6189922"/>
                <a:gd name="connsiteY20" fmla="*/ 747847 h 6907300"/>
                <a:gd name="connsiteX21" fmla="*/ 1965394 w 6189922"/>
                <a:gd name="connsiteY21" fmla="*/ 391232 h 6907300"/>
                <a:gd name="connsiteX22" fmla="*/ 2651194 w 6189922"/>
                <a:gd name="connsiteY22" fmla="*/ 272359 h 6907300"/>
                <a:gd name="connsiteX23" fmla="*/ 3071818 w 6189922"/>
                <a:gd name="connsiteY23" fmla="*/ 71192 h 6907300"/>
                <a:gd name="connsiteX24" fmla="*/ 3730186 w 6189922"/>
                <a:gd name="connsiteY24" fmla="*/ 25471 h 6907300"/>
                <a:gd name="connsiteX25" fmla="*/ 4351978 w 6189922"/>
                <a:gd name="connsiteY25" fmla="*/ 336368 h 6907300"/>
                <a:gd name="connsiteX26" fmla="*/ 4845754 w 6189922"/>
                <a:gd name="connsiteY26" fmla="*/ 784423 h 6907300"/>
                <a:gd name="connsiteX27" fmla="*/ 5421826 w 6189922"/>
                <a:gd name="connsiteY27" fmla="*/ 1333064 h 6907300"/>
                <a:gd name="connsiteX28" fmla="*/ 5961322 w 6189922"/>
                <a:gd name="connsiteY28" fmla="*/ 1991432 h 6907300"/>
                <a:gd name="connsiteX29" fmla="*/ 6189922 w 6189922"/>
                <a:gd name="connsiteY29" fmla="*/ 2988127 h 6907300"/>
                <a:gd name="connsiteX0" fmla="*/ 5723578 w 6189922"/>
                <a:gd name="connsiteY0" fmla="*/ 4570039 h 6900091"/>
                <a:gd name="connsiteX1" fmla="*/ 4443418 w 6189922"/>
                <a:gd name="connsiteY1" fmla="*/ 6554287 h 6900091"/>
                <a:gd name="connsiteX2" fmla="*/ 3958786 w 6189922"/>
                <a:gd name="connsiteY2" fmla="*/ 6673159 h 6900091"/>
                <a:gd name="connsiteX3" fmla="*/ 3428434 w 6189922"/>
                <a:gd name="connsiteY3" fmla="*/ 6892615 h 6900091"/>
                <a:gd name="connsiteX4" fmla="*/ 3080962 w 6189922"/>
                <a:gd name="connsiteY4" fmla="*/ 6837751 h 6900091"/>
                <a:gd name="connsiteX5" fmla="*/ 2559754 w 6189922"/>
                <a:gd name="connsiteY5" fmla="*/ 6728023 h 6900091"/>
                <a:gd name="connsiteX6" fmla="*/ 1864810 w 6189922"/>
                <a:gd name="connsiteY6" fmla="*/ 6545143 h 6900091"/>
                <a:gd name="connsiteX7" fmla="*/ 1517338 w 6189922"/>
                <a:gd name="connsiteY7" fmla="*/ 6298255 h 6900091"/>
                <a:gd name="connsiteX8" fmla="*/ 1142434 w 6189922"/>
                <a:gd name="connsiteY8" fmla="*/ 6133663 h 6900091"/>
                <a:gd name="connsiteX9" fmla="*/ 785818 w 6189922"/>
                <a:gd name="connsiteY9" fmla="*/ 5749615 h 6900091"/>
                <a:gd name="connsiteX10" fmla="*/ 255466 w 6189922"/>
                <a:gd name="connsiteY10" fmla="*/ 5045527 h 6900091"/>
                <a:gd name="connsiteX11" fmla="*/ 100018 w 6189922"/>
                <a:gd name="connsiteY11" fmla="*/ 4560895 h 6900091"/>
                <a:gd name="connsiteX12" fmla="*/ 72586 w 6189922"/>
                <a:gd name="connsiteY12" fmla="*/ 4158559 h 6900091"/>
                <a:gd name="connsiteX13" fmla="*/ 72586 w 6189922"/>
                <a:gd name="connsiteY13" fmla="*/ 3527623 h 6900091"/>
                <a:gd name="connsiteX14" fmla="*/ 8578 w 6189922"/>
                <a:gd name="connsiteY14" fmla="*/ 3106999 h 6900091"/>
                <a:gd name="connsiteX15" fmla="*/ 17722 w 6189922"/>
                <a:gd name="connsiteY15" fmla="*/ 2713807 h 6900091"/>
                <a:gd name="connsiteX16" fmla="*/ 164026 w 6189922"/>
                <a:gd name="connsiteY16" fmla="*/ 2256607 h 6900091"/>
                <a:gd name="connsiteX17" fmla="*/ 310330 w 6189922"/>
                <a:gd name="connsiteY17" fmla="*/ 1808551 h 6900091"/>
                <a:gd name="connsiteX18" fmla="*/ 438346 w 6189922"/>
                <a:gd name="connsiteY18" fmla="*/ 1278199 h 6900091"/>
                <a:gd name="connsiteX19" fmla="*/ 712666 w 6189922"/>
                <a:gd name="connsiteY19" fmla="*/ 930727 h 6900091"/>
                <a:gd name="connsiteX20" fmla="*/ 1471618 w 6189922"/>
                <a:gd name="connsiteY20" fmla="*/ 747847 h 6900091"/>
                <a:gd name="connsiteX21" fmla="*/ 1965394 w 6189922"/>
                <a:gd name="connsiteY21" fmla="*/ 391232 h 6900091"/>
                <a:gd name="connsiteX22" fmla="*/ 2651194 w 6189922"/>
                <a:gd name="connsiteY22" fmla="*/ 272359 h 6900091"/>
                <a:gd name="connsiteX23" fmla="*/ 3071818 w 6189922"/>
                <a:gd name="connsiteY23" fmla="*/ 71192 h 6900091"/>
                <a:gd name="connsiteX24" fmla="*/ 3730186 w 6189922"/>
                <a:gd name="connsiteY24" fmla="*/ 25471 h 6900091"/>
                <a:gd name="connsiteX25" fmla="*/ 4351978 w 6189922"/>
                <a:gd name="connsiteY25" fmla="*/ 336368 h 6900091"/>
                <a:gd name="connsiteX26" fmla="*/ 4845754 w 6189922"/>
                <a:gd name="connsiteY26" fmla="*/ 784423 h 6900091"/>
                <a:gd name="connsiteX27" fmla="*/ 5421826 w 6189922"/>
                <a:gd name="connsiteY27" fmla="*/ 1333064 h 6900091"/>
                <a:gd name="connsiteX28" fmla="*/ 5961322 w 6189922"/>
                <a:gd name="connsiteY28" fmla="*/ 1991432 h 6900091"/>
                <a:gd name="connsiteX29" fmla="*/ 6189922 w 6189922"/>
                <a:gd name="connsiteY29" fmla="*/ 2988127 h 6900091"/>
                <a:gd name="connsiteX0" fmla="*/ 5723578 w 6189922"/>
                <a:gd name="connsiteY0" fmla="*/ 4570039 h 6900091"/>
                <a:gd name="connsiteX1" fmla="*/ 4443418 w 6189922"/>
                <a:gd name="connsiteY1" fmla="*/ 6554287 h 6900091"/>
                <a:gd name="connsiteX2" fmla="*/ 3958786 w 6189922"/>
                <a:gd name="connsiteY2" fmla="*/ 6673159 h 6900091"/>
                <a:gd name="connsiteX3" fmla="*/ 3428434 w 6189922"/>
                <a:gd name="connsiteY3" fmla="*/ 6892615 h 6900091"/>
                <a:gd name="connsiteX4" fmla="*/ 3080962 w 6189922"/>
                <a:gd name="connsiteY4" fmla="*/ 6837751 h 6900091"/>
                <a:gd name="connsiteX5" fmla="*/ 2559754 w 6189922"/>
                <a:gd name="connsiteY5" fmla="*/ 6728023 h 6900091"/>
                <a:gd name="connsiteX6" fmla="*/ 1864810 w 6189922"/>
                <a:gd name="connsiteY6" fmla="*/ 6545143 h 6900091"/>
                <a:gd name="connsiteX7" fmla="*/ 1517338 w 6189922"/>
                <a:gd name="connsiteY7" fmla="*/ 6298255 h 6900091"/>
                <a:gd name="connsiteX8" fmla="*/ 1142434 w 6189922"/>
                <a:gd name="connsiteY8" fmla="*/ 6133663 h 6900091"/>
                <a:gd name="connsiteX9" fmla="*/ 785818 w 6189922"/>
                <a:gd name="connsiteY9" fmla="*/ 5749615 h 6900091"/>
                <a:gd name="connsiteX10" fmla="*/ 255466 w 6189922"/>
                <a:gd name="connsiteY10" fmla="*/ 5045527 h 6900091"/>
                <a:gd name="connsiteX11" fmla="*/ 100018 w 6189922"/>
                <a:gd name="connsiteY11" fmla="*/ 4560895 h 6900091"/>
                <a:gd name="connsiteX12" fmla="*/ 72586 w 6189922"/>
                <a:gd name="connsiteY12" fmla="*/ 4158559 h 6900091"/>
                <a:gd name="connsiteX13" fmla="*/ 72586 w 6189922"/>
                <a:gd name="connsiteY13" fmla="*/ 3527623 h 6900091"/>
                <a:gd name="connsiteX14" fmla="*/ 8578 w 6189922"/>
                <a:gd name="connsiteY14" fmla="*/ 3106999 h 6900091"/>
                <a:gd name="connsiteX15" fmla="*/ 17722 w 6189922"/>
                <a:gd name="connsiteY15" fmla="*/ 2713807 h 6900091"/>
                <a:gd name="connsiteX16" fmla="*/ 164026 w 6189922"/>
                <a:gd name="connsiteY16" fmla="*/ 2256607 h 6900091"/>
                <a:gd name="connsiteX17" fmla="*/ 310330 w 6189922"/>
                <a:gd name="connsiteY17" fmla="*/ 1808551 h 6900091"/>
                <a:gd name="connsiteX18" fmla="*/ 438346 w 6189922"/>
                <a:gd name="connsiteY18" fmla="*/ 1278199 h 6900091"/>
                <a:gd name="connsiteX19" fmla="*/ 712666 w 6189922"/>
                <a:gd name="connsiteY19" fmla="*/ 930727 h 6900091"/>
                <a:gd name="connsiteX20" fmla="*/ 1471618 w 6189922"/>
                <a:gd name="connsiteY20" fmla="*/ 747847 h 6900091"/>
                <a:gd name="connsiteX21" fmla="*/ 1965394 w 6189922"/>
                <a:gd name="connsiteY21" fmla="*/ 391232 h 6900091"/>
                <a:gd name="connsiteX22" fmla="*/ 2651194 w 6189922"/>
                <a:gd name="connsiteY22" fmla="*/ 272359 h 6900091"/>
                <a:gd name="connsiteX23" fmla="*/ 3071818 w 6189922"/>
                <a:gd name="connsiteY23" fmla="*/ 71192 h 6900091"/>
                <a:gd name="connsiteX24" fmla="*/ 3730186 w 6189922"/>
                <a:gd name="connsiteY24" fmla="*/ 25471 h 6900091"/>
                <a:gd name="connsiteX25" fmla="*/ 4351978 w 6189922"/>
                <a:gd name="connsiteY25" fmla="*/ 336368 h 6900091"/>
                <a:gd name="connsiteX26" fmla="*/ 4845754 w 6189922"/>
                <a:gd name="connsiteY26" fmla="*/ 784423 h 6900091"/>
                <a:gd name="connsiteX27" fmla="*/ 5421826 w 6189922"/>
                <a:gd name="connsiteY27" fmla="*/ 1333064 h 6900091"/>
                <a:gd name="connsiteX28" fmla="*/ 5961322 w 6189922"/>
                <a:gd name="connsiteY28" fmla="*/ 1991432 h 6900091"/>
                <a:gd name="connsiteX29" fmla="*/ 6189922 w 6189922"/>
                <a:gd name="connsiteY29" fmla="*/ 2988127 h 6900091"/>
                <a:gd name="connsiteX0" fmla="*/ 5723578 w 6189922"/>
                <a:gd name="connsiteY0" fmla="*/ 4570039 h 6900091"/>
                <a:gd name="connsiteX1" fmla="*/ 4443418 w 6189922"/>
                <a:gd name="connsiteY1" fmla="*/ 6554287 h 6900091"/>
                <a:gd name="connsiteX2" fmla="*/ 3958786 w 6189922"/>
                <a:gd name="connsiteY2" fmla="*/ 6673159 h 6900091"/>
                <a:gd name="connsiteX3" fmla="*/ 3428434 w 6189922"/>
                <a:gd name="connsiteY3" fmla="*/ 6892615 h 6900091"/>
                <a:gd name="connsiteX4" fmla="*/ 3080962 w 6189922"/>
                <a:gd name="connsiteY4" fmla="*/ 6837751 h 6900091"/>
                <a:gd name="connsiteX5" fmla="*/ 2559754 w 6189922"/>
                <a:gd name="connsiteY5" fmla="*/ 6728023 h 6900091"/>
                <a:gd name="connsiteX6" fmla="*/ 1864810 w 6189922"/>
                <a:gd name="connsiteY6" fmla="*/ 6545143 h 6900091"/>
                <a:gd name="connsiteX7" fmla="*/ 1517338 w 6189922"/>
                <a:gd name="connsiteY7" fmla="*/ 6298255 h 6900091"/>
                <a:gd name="connsiteX8" fmla="*/ 1142434 w 6189922"/>
                <a:gd name="connsiteY8" fmla="*/ 6133663 h 6900091"/>
                <a:gd name="connsiteX9" fmla="*/ 785818 w 6189922"/>
                <a:gd name="connsiteY9" fmla="*/ 5749615 h 6900091"/>
                <a:gd name="connsiteX10" fmla="*/ 255466 w 6189922"/>
                <a:gd name="connsiteY10" fmla="*/ 5045527 h 6900091"/>
                <a:gd name="connsiteX11" fmla="*/ 100018 w 6189922"/>
                <a:gd name="connsiteY11" fmla="*/ 4560895 h 6900091"/>
                <a:gd name="connsiteX12" fmla="*/ 72586 w 6189922"/>
                <a:gd name="connsiteY12" fmla="*/ 4158559 h 6900091"/>
                <a:gd name="connsiteX13" fmla="*/ 72586 w 6189922"/>
                <a:gd name="connsiteY13" fmla="*/ 3527623 h 6900091"/>
                <a:gd name="connsiteX14" fmla="*/ 8578 w 6189922"/>
                <a:gd name="connsiteY14" fmla="*/ 3106999 h 6900091"/>
                <a:gd name="connsiteX15" fmla="*/ 17722 w 6189922"/>
                <a:gd name="connsiteY15" fmla="*/ 2713807 h 6900091"/>
                <a:gd name="connsiteX16" fmla="*/ 164026 w 6189922"/>
                <a:gd name="connsiteY16" fmla="*/ 2256607 h 6900091"/>
                <a:gd name="connsiteX17" fmla="*/ 310330 w 6189922"/>
                <a:gd name="connsiteY17" fmla="*/ 1808551 h 6900091"/>
                <a:gd name="connsiteX18" fmla="*/ 438346 w 6189922"/>
                <a:gd name="connsiteY18" fmla="*/ 1278199 h 6900091"/>
                <a:gd name="connsiteX19" fmla="*/ 712666 w 6189922"/>
                <a:gd name="connsiteY19" fmla="*/ 930727 h 6900091"/>
                <a:gd name="connsiteX20" fmla="*/ 1471618 w 6189922"/>
                <a:gd name="connsiteY20" fmla="*/ 747847 h 6900091"/>
                <a:gd name="connsiteX21" fmla="*/ 1965394 w 6189922"/>
                <a:gd name="connsiteY21" fmla="*/ 391232 h 6900091"/>
                <a:gd name="connsiteX22" fmla="*/ 2651194 w 6189922"/>
                <a:gd name="connsiteY22" fmla="*/ 272359 h 6900091"/>
                <a:gd name="connsiteX23" fmla="*/ 3071818 w 6189922"/>
                <a:gd name="connsiteY23" fmla="*/ 71192 h 6900091"/>
                <a:gd name="connsiteX24" fmla="*/ 3730186 w 6189922"/>
                <a:gd name="connsiteY24" fmla="*/ 25471 h 6900091"/>
                <a:gd name="connsiteX25" fmla="*/ 4351978 w 6189922"/>
                <a:gd name="connsiteY25" fmla="*/ 336368 h 6900091"/>
                <a:gd name="connsiteX26" fmla="*/ 4845754 w 6189922"/>
                <a:gd name="connsiteY26" fmla="*/ 784423 h 6900091"/>
                <a:gd name="connsiteX27" fmla="*/ 5421826 w 6189922"/>
                <a:gd name="connsiteY27" fmla="*/ 1333064 h 6900091"/>
                <a:gd name="connsiteX28" fmla="*/ 5961322 w 6189922"/>
                <a:gd name="connsiteY28" fmla="*/ 1991432 h 6900091"/>
                <a:gd name="connsiteX29" fmla="*/ 6189922 w 6189922"/>
                <a:gd name="connsiteY29" fmla="*/ 2988127 h 6900091"/>
                <a:gd name="connsiteX0" fmla="*/ 5723578 w 6189922"/>
                <a:gd name="connsiteY0" fmla="*/ 4570039 h 6900091"/>
                <a:gd name="connsiteX1" fmla="*/ 4690306 w 6189922"/>
                <a:gd name="connsiteY1" fmla="*/ 6060512 h 6900091"/>
                <a:gd name="connsiteX2" fmla="*/ 4443418 w 6189922"/>
                <a:gd name="connsiteY2" fmla="*/ 6554287 h 6900091"/>
                <a:gd name="connsiteX3" fmla="*/ 3958786 w 6189922"/>
                <a:gd name="connsiteY3" fmla="*/ 6673159 h 6900091"/>
                <a:gd name="connsiteX4" fmla="*/ 3428434 w 6189922"/>
                <a:gd name="connsiteY4" fmla="*/ 6892615 h 6900091"/>
                <a:gd name="connsiteX5" fmla="*/ 3080962 w 6189922"/>
                <a:gd name="connsiteY5" fmla="*/ 6837751 h 6900091"/>
                <a:gd name="connsiteX6" fmla="*/ 2559754 w 6189922"/>
                <a:gd name="connsiteY6" fmla="*/ 6728023 h 6900091"/>
                <a:gd name="connsiteX7" fmla="*/ 1864810 w 6189922"/>
                <a:gd name="connsiteY7" fmla="*/ 6545143 h 6900091"/>
                <a:gd name="connsiteX8" fmla="*/ 1517338 w 6189922"/>
                <a:gd name="connsiteY8" fmla="*/ 6298255 h 6900091"/>
                <a:gd name="connsiteX9" fmla="*/ 1142434 w 6189922"/>
                <a:gd name="connsiteY9" fmla="*/ 6133663 h 6900091"/>
                <a:gd name="connsiteX10" fmla="*/ 785818 w 6189922"/>
                <a:gd name="connsiteY10" fmla="*/ 5749615 h 6900091"/>
                <a:gd name="connsiteX11" fmla="*/ 255466 w 6189922"/>
                <a:gd name="connsiteY11" fmla="*/ 5045527 h 6900091"/>
                <a:gd name="connsiteX12" fmla="*/ 100018 w 6189922"/>
                <a:gd name="connsiteY12" fmla="*/ 4560895 h 6900091"/>
                <a:gd name="connsiteX13" fmla="*/ 72586 w 6189922"/>
                <a:gd name="connsiteY13" fmla="*/ 4158559 h 6900091"/>
                <a:gd name="connsiteX14" fmla="*/ 72586 w 6189922"/>
                <a:gd name="connsiteY14" fmla="*/ 3527623 h 6900091"/>
                <a:gd name="connsiteX15" fmla="*/ 8578 w 6189922"/>
                <a:gd name="connsiteY15" fmla="*/ 3106999 h 6900091"/>
                <a:gd name="connsiteX16" fmla="*/ 17722 w 6189922"/>
                <a:gd name="connsiteY16" fmla="*/ 2713807 h 6900091"/>
                <a:gd name="connsiteX17" fmla="*/ 164026 w 6189922"/>
                <a:gd name="connsiteY17" fmla="*/ 2256607 h 6900091"/>
                <a:gd name="connsiteX18" fmla="*/ 310330 w 6189922"/>
                <a:gd name="connsiteY18" fmla="*/ 1808551 h 6900091"/>
                <a:gd name="connsiteX19" fmla="*/ 438346 w 6189922"/>
                <a:gd name="connsiteY19" fmla="*/ 1278199 h 6900091"/>
                <a:gd name="connsiteX20" fmla="*/ 712666 w 6189922"/>
                <a:gd name="connsiteY20" fmla="*/ 930727 h 6900091"/>
                <a:gd name="connsiteX21" fmla="*/ 1471618 w 6189922"/>
                <a:gd name="connsiteY21" fmla="*/ 747847 h 6900091"/>
                <a:gd name="connsiteX22" fmla="*/ 1965394 w 6189922"/>
                <a:gd name="connsiteY22" fmla="*/ 391232 h 6900091"/>
                <a:gd name="connsiteX23" fmla="*/ 2651194 w 6189922"/>
                <a:gd name="connsiteY23" fmla="*/ 272359 h 6900091"/>
                <a:gd name="connsiteX24" fmla="*/ 3071818 w 6189922"/>
                <a:gd name="connsiteY24" fmla="*/ 71192 h 6900091"/>
                <a:gd name="connsiteX25" fmla="*/ 3730186 w 6189922"/>
                <a:gd name="connsiteY25" fmla="*/ 25471 h 6900091"/>
                <a:gd name="connsiteX26" fmla="*/ 4351978 w 6189922"/>
                <a:gd name="connsiteY26" fmla="*/ 336368 h 6900091"/>
                <a:gd name="connsiteX27" fmla="*/ 4845754 w 6189922"/>
                <a:gd name="connsiteY27" fmla="*/ 784423 h 6900091"/>
                <a:gd name="connsiteX28" fmla="*/ 5421826 w 6189922"/>
                <a:gd name="connsiteY28" fmla="*/ 1333064 h 6900091"/>
                <a:gd name="connsiteX29" fmla="*/ 5961322 w 6189922"/>
                <a:gd name="connsiteY29" fmla="*/ 1991432 h 6900091"/>
                <a:gd name="connsiteX30" fmla="*/ 6189922 w 6189922"/>
                <a:gd name="connsiteY30" fmla="*/ 2988127 h 6900091"/>
                <a:gd name="connsiteX0" fmla="*/ 5723578 w 6189922"/>
                <a:gd name="connsiteY0" fmla="*/ 4570039 h 6900091"/>
                <a:gd name="connsiteX1" fmla="*/ 5074354 w 6189922"/>
                <a:gd name="connsiteY1" fmla="*/ 5585024 h 6900091"/>
                <a:gd name="connsiteX2" fmla="*/ 4690306 w 6189922"/>
                <a:gd name="connsiteY2" fmla="*/ 6060512 h 6900091"/>
                <a:gd name="connsiteX3" fmla="*/ 4443418 w 6189922"/>
                <a:gd name="connsiteY3" fmla="*/ 6554287 h 6900091"/>
                <a:gd name="connsiteX4" fmla="*/ 3958786 w 6189922"/>
                <a:gd name="connsiteY4" fmla="*/ 6673159 h 6900091"/>
                <a:gd name="connsiteX5" fmla="*/ 3428434 w 6189922"/>
                <a:gd name="connsiteY5" fmla="*/ 6892615 h 6900091"/>
                <a:gd name="connsiteX6" fmla="*/ 3080962 w 6189922"/>
                <a:gd name="connsiteY6" fmla="*/ 6837751 h 6900091"/>
                <a:gd name="connsiteX7" fmla="*/ 2559754 w 6189922"/>
                <a:gd name="connsiteY7" fmla="*/ 6728023 h 6900091"/>
                <a:gd name="connsiteX8" fmla="*/ 1864810 w 6189922"/>
                <a:gd name="connsiteY8" fmla="*/ 6545143 h 6900091"/>
                <a:gd name="connsiteX9" fmla="*/ 1517338 w 6189922"/>
                <a:gd name="connsiteY9" fmla="*/ 6298255 h 6900091"/>
                <a:gd name="connsiteX10" fmla="*/ 1142434 w 6189922"/>
                <a:gd name="connsiteY10" fmla="*/ 6133663 h 6900091"/>
                <a:gd name="connsiteX11" fmla="*/ 785818 w 6189922"/>
                <a:gd name="connsiteY11" fmla="*/ 5749615 h 6900091"/>
                <a:gd name="connsiteX12" fmla="*/ 255466 w 6189922"/>
                <a:gd name="connsiteY12" fmla="*/ 5045527 h 6900091"/>
                <a:gd name="connsiteX13" fmla="*/ 100018 w 6189922"/>
                <a:gd name="connsiteY13" fmla="*/ 4560895 h 6900091"/>
                <a:gd name="connsiteX14" fmla="*/ 72586 w 6189922"/>
                <a:gd name="connsiteY14" fmla="*/ 4158559 h 6900091"/>
                <a:gd name="connsiteX15" fmla="*/ 72586 w 6189922"/>
                <a:gd name="connsiteY15" fmla="*/ 3527623 h 6900091"/>
                <a:gd name="connsiteX16" fmla="*/ 8578 w 6189922"/>
                <a:gd name="connsiteY16" fmla="*/ 3106999 h 6900091"/>
                <a:gd name="connsiteX17" fmla="*/ 17722 w 6189922"/>
                <a:gd name="connsiteY17" fmla="*/ 2713807 h 6900091"/>
                <a:gd name="connsiteX18" fmla="*/ 164026 w 6189922"/>
                <a:gd name="connsiteY18" fmla="*/ 2256607 h 6900091"/>
                <a:gd name="connsiteX19" fmla="*/ 310330 w 6189922"/>
                <a:gd name="connsiteY19" fmla="*/ 1808551 h 6900091"/>
                <a:gd name="connsiteX20" fmla="*/ 438346 w 6189922"/>
                <a:gd name="connsiteY20" fmla="*/ 1278199 h 6900091"/>
                <a:gd name="connsiteX21" fmla="*/ 712666 w 6189922"/>
                <a:gd name="connsiteY21" fmla="*/ 930727 h 6900091"/>
                <a:gd name="connsiteX22" fmla="*/ 1471618 w 6189922"/>
                <a:gd name="connsiteY22" fmla="*/ 747847 h 6900091"/>
                <a:gd name="connsiteX23" fmla="*/ 1965394 w 6189922"/>
                <a:gd name="connsiteY23" fmla="*/ 391232 h 6900091"/>
                <a:gd name="connsiteX24" fmla="*/ 2651194 w 6189922"/>
                <a:gd name="connsiteY24" fmla="*/ 272359 h 6900091"/>
                <a:gd name="connsiteX25" fmla="*/ 3071818 w 6189922"/>
                <a:gd name="connsiteY25" fmla="*/ 71192 h 6900091"/>
                <a:gd name="connsiteX26" fmla="*/ 3730186 w 6189922"/>
                <a:gd name="connsiteY26" fmla="*/ 25471 h 6900091"/>
                <a:gd name="connsiteX27" fmla="*/ 4351978 w 6189922"/>
                <a:gd name="connsiteY27" fmla="*/ 336368 h 6900091"/>
                <a:gd name="connsiteX28" fmla="*/ 4845754 w 6189922"/>
                <a:gd name="connsiteY28" fmla="*/ 784423 h 6900091"/>
                <a:gd name="connsiteX29" fmla="*/ 5421826 w 6189922"/>
                <a:gd name="connsiteY29" fmla="*/ 1333064 h 6900091"/>
                <a:gd name="connsiteX30" fmla="*/ 5961322 w 6189922"/>
                <a:gd name="connsiteY30" fmla="*/ 1991432 h 6900091"/>
                <a:gd name="connsiteX31" fmla="*/ 6189922 w 6189922"/>
                <a:gd name="connsiteY31" fmla="*/ 2988127 h 6900091"/>
                <a:gd name="connsiteX0" fmla="*/ 5723578 w 6189922"/>
                <a:gd name="connsiteY0" fmla="*/ 4570039 h 6900091"/>
                <a:gd name="connsiteX1" fmla="*/ 5421826 w 6189922"/>
                <a:gd name="connsiteY1" fmla="*/ 5118680 h 6900091"/>
                <a:gd name="connsiteX2" fmla="*/ 5074354 w 6189922"/>
                <a:gd name="connsiteY2" fmla="*/ 5585024 h 6900091"/>
                <a:gd name="connsiteX3" fmla="*/ 4690306 w 6189922"/>
                <a:gd name="connsiteY3" fmla="*/ 6060512 h 6900091"/>
                <a:gd name="connsiteX4" fmla="*/ 4443418 w 6189922"/>
                <a:gd name="connsiteY4" fmla="*/ 6554287 h 6900091"/>
                <a:gd name="connsiteX5" fmla="*/ 3958786 w 6189922"/>
                <a:gd name="connsiteY5" fmla="*/ 6673159 h 6900091"/>
                <a:gd name="connsiteX6" fmla="*/ 3428434 w 6189922"/>
                <a:gd name="connsiteY6" fmla="*/ 6892615 h 6900091"/>
                <a:gd name="connsiteX7" fmla="*/ 3080962 w 6189922"/>
                <a:gd name="connsiteY7" fmla="*/ 6837751 h 6900091"/>
                <a:gd name="connsiteX8" fmla="*/ 2559754 w 6189922"/>
                <a:gd name="connsiteY8" fmla="*/ 6728023 h 6900091"/>
                <a:gd name="connsiteX9" fmla="*/ 1864810 w 6189922"/>
                <a:gd name="connsiteY9" fmla="*/ 6545143 h 6900091"/>
                <a:gd name="connsiteX10" fmla="*/ 1517338 w 6189922"/>
                <a:gd name="connsiteY10" fmla="*/ 6298255 h 6900091"/>
                <a:gd name="connsiteX11" fmla="*/ 1142434 w 6189922"/>
                <a:gd name="connsiteY11" fmla="*/ 6133663 h 6900091"/>
                <a:gd name="connsiteX12" fmla="*/ 785818 w 6189922"/>
                <a:gd name="connsiteY12" fmla="*/ 5749615 h 6900091"/>
                <a:gd name="connsiteX13" fmla="*/ 255466 w 6189922"/>
                <a:gd name="connsiteY13" fmla="*/ 5045527 h 6900091"/>
                <a:gd name="connsiteX14" fmla="*/ 100018 w 6189922"/>
                <a:gd name="connsiteY14" fmla="*/ 4560895 h 6900091"/>
                <a:gd name="connsiteX15" fmla="*/ 72586 w 6189922"/>
                <a:gd name="connsiteY15" fmla="*/ 4158559 h 6900091"/>
                <a:gd name="connsiteX16" fmla="*/ 72586 w 6189922"/>
                <a:gd name="connsiteY16" fmla="*/ 3527623 h 6900091"/>
                <a:gd name="connsiteX17" fmla="*/ 8578 w 6189922"/>
                <a:gd name="connsiteY17" fmla="*/ 3106999 h 6900091"/>
                <a:gd name="connsiteX18" fmla="*/ 17722 w 6189922"/>
                <a:gd name="connsiteY18" fmla="*/ 2713807 h 6900091"/>
                <a:gd name="connsiteX19" fmla="*/ 164026 w 6189922"/>
                <a:gd name="connsiteY19" fmla="*/ 2256607 h 6900091"/>
                <a:gd name="connsiteX20" fmla="*/ 310330 w 6189922"/>
                <a:gd name="connsiteY20" fmla="*/ 1808551 h 6900091"/>
                <a:gd name="connsiteX21" fmla="*/ 438346 w 6189922"/>
                <a:gd name="connsiteY21" fmla="*/ 1278199 h 6900091"/>
                <a:gd name="connsiteX22" fmla="*/ 712666 w 6189922"/>
                <a:gd name="connsiteY22" fmla="*/ 930727 h 6900091"/>
                <a:gd name="connsiteX23" fmla="*/ 1471618 w 6189922"/>
                <a:gd name="connsiteY23" fmla="*/ 747847 h 6900091"/>
                <a:gd name="connsiteX24" fmla="*/ 1965394 w 6189922"/>
                <a:gd name="connsiteY24" fmla="*/ 391232 h 6900091"/>
                <a:gd name="connsiteX25" fmla="*/ 2651194 w 6189922"/>
                <a:gd name="connsiteY25" fmla="*/ 272359 h 6900091"/>
                <a:gd name="connsiteX26" fmla="*/ 3071818 w 6189922"/>
                <a:gd name="connsiteY26" fmla="*/ 71192 h 6900091"/>
                <a:gd name="connsiteX27" fmla="*/ 3730186 w 6189922"/>
                <a:gd name="connsiteY27" fmla="*/ 25471 h 6900091"/>
                <a:gd name="connsiteX28" fmla="*/ 4351978 w 6189922"/>
                <a:gd name="connsiteY28" fmla="*/ 336368 h 6900091"/>
                <a:gd name="connsiteX29" fmla="*/ 4845754 w 6189922"/>
                <a:gd name="connsiteY29" fmla="*/ 784423 h 6900091"/>
                <a:gd name="connsiteX30" fmla="*/ 5421826 w 6189922"/>
                <a:gd name="connsiteY30" fmla="*/ 1333064 h 6900091"/>
                <a:gd name="connsiteX31" fmla="*/ 5961322 w 6189922"/>
                <a:gd name="connsiteY31" fmla="*/ 1991432 h 6900091"/>
                <a:gd name="connsiteX32" fmla="*/ 6189922 w 6189922"/>
                <a:gd name="connsiteY32" fmla="*/ 2988127 h 6900091"/>
                <a:gd name="connsiteX0" fmla="*/ 6162490 w 6189922"/>
                <a:gd name="connsiteY0" fmla="*/ 3865951 h 6900091"/>
                <a:gd name="connsiteX1" fmla="*/ 5421826 w 6189922"/>
                <a:gd name="connsiteY1" fmla="*/ 5118680 h 6900091"/>
                <a:gd name="connsiteX2" fmla="*/ 5074354 w 6189922"/>
                <a:gd name="connsiteY2" fmla="*/ 5585024 h 6900091"/>
                <a:gd name="connsiteX3" fmla="*/ 4690306 w 6189922"/>
                <a:gd name="connsiteY3" fmla="*/ 6060512 h 6900091"/>
                <a:gd name="connsiteX4" fmla="*/ 4443418 w 6189922"/>
                <a:gd name="connsiteY4" fmla="*/ 6554287 h 6900091"/>
                <a:gd name="connsiteX5" fmla="*/ 3958786 w 6189922"/>
                <a:gd name="connsiteY5" fmla="*/ 6673159 h 6900091"/>
                <a:gd name="connsiteX6" fmla="*/ 3428434 w 6189922"/>
                <a:gd name="connsiteY6" fmla="*/ 6892615 h 6900091"/>
                <a:gd name="connsiteX7" fmla="*/ 3080962 w 6189922"/>
                <a:gd name="connsiteY7" fmla="*/ 6837751 h 6900091"/>
                <a:gd name="connsiteX8" fmla="*/ 2559754 w 6189922"/>
                <a:gd name="connsiteY8" fmla="*/ 6728023 h 6900091"/>
                <a:gd name="connsiteX9" fmla="*/ 1864810 w 6189922"/>
                <a:gd name="connsiteY9" fmla="*/ 6545143 h 6900091"/>
                <a:gd name="connsiteX10" fmla="*/ 1517338 w 6189922"/>
                <a:gd name="connsiteY10" fmla="*/ 6298255 h 6900091"/>
                <a:gd name="connsiteX11" fmla="*/ 1142434 w 6189922"/>
                <a:gd name="connsiteY11" fmla="*/ 6133663 h 6900091"/>
                <a:gd name="connsiteX12" fmla="*/ 785818 w 6189922"/>
                <a:gd name="connsiteY12" fmla="*/ 5749615 h 6900091"/>
                <a:gd name="connsiteX13" fmla="*/ 255466 w 6189922"/>
                <a:gd name="connsiteY13" fmla="*/ 5045527 h 6900091"/>
                <a:gd name="connsiteX14" fmla="*/ 100018 w 6189922"/>
                <a:gd name="connsiteY14" fmla="*/ 4560895 h 6900091"/>
                <a:gd name="connsiteX15" fmla="*/ 72586 w 6189922"/>
                <a:gd name="connsiteY15" fmla="*/ 4158559 h 6900091"/>
                <a:gd name="connsiteX16" fmla="*/ 72586 w 6189922"/>
                <a:gd name="connsiteY16" fmla="*/ 3527623 h 6900091"/>
                <a:gd name="connsiteX17" fmla="*/ 8578 w 6189922"/>
                <a:gd name="connsiteY17" fmla="*/ 3106999 h 6900091"/>
                <a:gd name="connsiteX18" fmla="*/ 17722 w 6189922"/>
                <a:gd name="connsiteY18" fmla="*/ 2713807 h 6900091"/>
                <a:gd name="connsiteX19" fmla="*/ 164026 w 6189922"/>
                <a:gd name="connsiteY19" fmla="*/ 2256607 h 6900091"/>
                <a:gd name="connsiteX20" fmla="*/ 310330 w 6189922"/>
                <a:gd name="connsiteY20" fmla="*/ 1808551 h 6900091"/>
                <a:gd name="connsiteX21" fmla="*/ 438346 w 6189922"/>
                <a:gd name="connsiteY21" fmla="*/ 1278199 h 6900091"/>
                <a:gd name="connsiteX22" fmla="*/ 712666 w 6189922"/>
                <a:gd name="connsiteY22" fmla="*/ 930727 h 6900091"/>
                <a:gd name="connsiteX23" fmla="*/ 1471618 w 6189922"/>
                <a:gd name="connsiteY23" fmla="*/ 747847 h 6900091"/>
                <a:gd name="connsiteX24" fmla="*/ 1965394 w 6189922"/>
                <a:gd name="connsiteY24" fmla="*/ 391232 h 6900091"/>
                <a:gd name="connsiteX25" fmla="*/ 2651194 w 6189922"/>
                <a:gd name="connsiteY25" fmla="*/ 272359 h 6900091"/>
                <a:gd name="connsiteX26" fmla="*/ 3071818 w 6189922"/>
                <a:gd name="connsiteY26" fmla="*/ 71192 h 6900091"/>
                <a:gd name="connsiteX27" fmla="*/ 3730186 w 6189922"/>
                <a:gd name="connsiteY27" fmla="*/ 25471 h 6900091"/>
                <a:gd name="connsiteX28" fmla="*/ 4351978 w 6189922"/>
                <a:gd name="connsiteY28" fmla="*/ 336368 h 6900091"/>
                <a:gd name="connsiteX29" fmla="*/ 4845754 w 6189922"/>
                <a:gd name="connsiteY29" fmla="*/ 784423 h 6900091"/>
                <a:gd name="connsiteX30" fmla="*/ 5421826 w 6189922"/>
                <a:gd name="connsiteY30" fmla="*/ 1333064 h 6900091"/>
                <a:gd name="connsiteX31" fmla="*/ 5961322 w 6189922"/>
                <a:gd name="connsiteY31" fmla="*/ 1991432 h 6900091"/>
                <a:gd name="connsiteX32" fmla="*/ 6189922 w 6189922"/>
                <a:gd name="connsiteY32" fmla="*/ 2988127 h 6900091"/>
                <a:gd name="connsiteX0" fmla="*/ 6162490 w 6171634"/>
                <a:gd name="connsiteY0" fmla="*/ 3865951 h 6900091"/>
                <a:gd name="connsiteX1" fmla="*/ 5421826 w 6171634"/>
                <a:gd name="connsiteY1" fmla="*/ 5118680 h 6900091"/>
                <a:gd name="connsiteX2" fmla="*/ 5074354 w 6171634"/>
                <a:gd name="connsiteY2" fmla="*/ 5585024 h 6900091"/>
                <a:gd name="connsiteX3" fmla="*/ 4690306 w 6171634"/>
                <a:gd name="connsiteY3" fmla="*/ 6060512 h 6900091"/>
                <a:gd name="connsiteX4" fmla="*/ 4443418 w 6171634"/>
                <a:gd name="connsiteY4" fmla="*/ 6554287 h 6900091"/>
                <a:gd name="connsiteX5" fmla="*/ 3958786 w 6171634"/>
                <a:gd name="connsiteY5" fmla="*/ 6673159 h 6900091"/>
                <a:gd name="connsiteX6" fmla="*/ 3428434 w 6171634"/>
                <a:gd name="connsiteY6" fmla="*/ 6892615 h 6900091"/>
                <a:gd name="connsiteX7" fmla="*/ 3080962 w 6171634"/>
                <a:gd name="connsiteY7" fmla="*/ 6837751 h 6900091"/>
                <a:gd name="connsiteX8" fmla="*/ 2559754 w 6171634"/>
                <a:gd name="connsiteY8" fmla="*/ 6728023 h 6900091"/>
                <a:gd name="connsiteX9" fmla="*/ 1864810 w 6171634"/>
                <a:gd name="connsiteY9" fmla="*/ 6545143 h 6900091"/>
                <a:gd name="connsiteX10" fmla="*/ 1517338 w 6171634"/>
                <a:gd name="connsiteY10" fmla="*/ 6298255 h 6900091"/>
                <a:gd name="connsiteX11" fmla="*/ 1142434 w 6171634"/>
                <a:gd name="connsiteY11" fmla="*/ 6133663 h 6900091"/>
                <a:gd name="connsiteX12" fmla="*/ 785818 w 6171634"/>
                <a:gd name="connsiteY12" fmla="*/ 5749615 h 6900091"/>
                <a:gd name="connsiteX13" fmla="*/ 255466 w 6171634"/>
                <a:gd name="connsiteY13" fmla="*/ 5045527 h 6900091"/>
                <a:gd name="connsiteX14" fmla="*/ 100018 w 6171634"/>
                <a:gd name="connsiteY14" fmla="*/ 4560895 h 6900091"/>
                <a:gd name="connsiteX15" fmla="*/ 72586 w 6171634"/>
                <a:gd name="connsiteY15" fmla="*/ 4158559 h 6900091"/>
                <a:gd name="connsiteX16" fmla="*/ 72586 w 6171634"/>
                <a:gd name="connsiteY16" fmla="*/ 3527623 h 6900091"/>
                <a:gd name="connsiteX17" fmla="*/ 8578 w 6171634"/>
                <a:gd name="connsiteY17" fmla="*/ 3106999 h 6900091"/>
                <a:gd name="connsiteX18" fmla="*/ 17722 w 6171634"/>
                <a:gd name="connsiteY18" fmla="*/ 2713807 h 6900091"/>
                <a:gd name="connsiteX19" fmla="*/ 164026 w 6171634"/>
                <a:gd name="connsiteY19" fmla="*/ 2256607 h 6900091"/>
                <a:gd name="connsiteX20" fmla="*/ 310330 w 6171634"/>
                <a:gd name="connsiteY20" fmla="*/ 1808551 h 6900091"/>
                <a:gd name="connsiteX21" fmla="*/ 438346 w 6171634"/>
                <a:gd name="connsiteY21" fmla="*/ 1278199 h 6900091"/>
                <a:gd name="connsiteX22" fmla="*/ 712666 w 6171634"/>
                <a:gd name="connsiteY22" fmla="*/ 930727 h 6900091"/>
                <a:gd name="connsiteX23" fmla="*/ 1471618 w 6171634"/>
                <a:gd name="connsiteY23" fmla="*/ 747847 h 6900091"/>
                <a:gd name="connsiteX24" fmla="*/ 1965394 w 6171634"/>
                <a:gd name="connsiteY24" fmla="*/ 391232 h 6900091"/>
                <a:gd name="connsiteX25" fmla="*/ 2651194 w 6171634"/>
                <a:gd name="connsiteY25" fmla="*/ 272359 h 6900091"/>
                <a:gd name="connsiteX26" fmla="*/ 3071818 w 6171634"/>
                <a:gd name="connsiteY26" fmla="*/ 71192 h 6900091"/>
                <a:gd name="connsiteX27" fmla="*/ 3730186 w 6171634"/>
                <a:gd name="connsiteY27" fmla="*/ 25471 h 6900091"/>
                <a:gd name="connsiteX28" fmla="*/ 4351978 w 6171634"/>
                <a:gd name="connsiteY28" fmla="*/ 336368 h 6900091"/>
                <a:gd name="connsiteX29" fmla="*/ 4845754 w 6171634"/>
                <a:gd name="connsiteY29" fmla="*/ 784423 h 6900091"/>
                <a:gd name="connsiteX30" fmla="*/ 5421826 w 6171634"/>
                <a:gd name="connsiteY30" fmla="*/ 1333064 h 6900091"/>
                <a:gd name="connsiteX31" fmla="*/ 5961322 w 6171634"/>
                <a:gd name="connsiteY31" fmla="*/ 1991432 h 6900091"/>
                <a:gd name="connsiteX32" fmla="*/ 6171634 w 6171634"/>
                <a:gd name="connsiteY32" fmla="*/ 3875095 h 6900091"/>
                <a:gd name="connsiteX0" fmla="*/ 6162490 w 6171634"/>
                <a:gd name="connsiteY0" fmla="*/ 3865951 h 6900091"/>
                <a:gd name="connsiteX1" fmla="*/ 5421826 w 6171634"/>
                <a:gd name="connsiteY1" fmla="*/ 5118680 h 6900091"/>
                <a:gd name="connsiteX2" fmla="*/ 5074354 w 6171634"/>
                <a:gd name="connsiteY2" fmla="*/ 5585024 h 6900091"/>
                <a:gd name="connsiteX3" fmla="*/ 4690306 w 6171634"/>
                <a:gd name="connsiteY3" fmla="*/ 6060512 h 6900091"/>
                <a:gd name="connsiteX4" fmla="*/ 4443418 w 6171634"/>
                <a:gd name="connsiteY4" fmla="*/ 6554287 h 6900091"/>
                <a:gd name="connsiteX5" fmla="*/ 3958786 w 6171634"/>
                <a:gd name="connsiteY5" fmla="*/ 6673159 h 6900091"/>
                <a:gd name="connsiteX6" fmla="*/ 3428434 w 6171634"/>
                <a:gd name="connsiteY6" fmla="*/ 6892615 h 6900091"/>
                <a:gd name="connsiteX7" fmla="*/ 3080962 w 6171634"/>
                <a:gd name="connsiteY7" fmla="*/ 6837751 h 6900091"/>
                <a:gd name="connsiteX8" fmla="*/ 2559754 w 6171634"/>
                <a:gd name="connsiteY8" fmla="*/ 6728023 h 6900091"/>
                <a:gd name="connsiteX9" fmla="*/ 1864810 w 6171634"/>
                <a:gd name="connsiteY9" fmla="*/ 6545143 h 6900091"/>
                <a:gd name="connsiteX10" fmla="*/ 1517338 w 6171634"/>
                <a:gd name="connsiteY10" fmla="*/ 6298255 h 6900091"/>
                <a:gd name="connsiteX11" fmla="*/ 1142434 w 6171634"/>
                <a:gd name="connsiteY11" fmla="*/ 6133663 h 6900091"/>
                <a:gd name="connsiteX12" fmla="*/ 785818 w 6171634"/>
                <a:gd name="connsiteY12" fmla="*/ 5749615 h 6900091"/>
                <a:gd name="connsiteX13" fmla="*/ 255466 w 6171634"/>
                <a:gd name="connsiteY13" fmla="*/ 5045527 h 6900091"/>
                <a:gd name="connsiteX14" fmla="*/ 100018 w 6171634"/>
                <a:gd name="connsiteY14" fmla="*/ 4560895 h 6900091"/>
                <a:gd name="connsiteX15" fmla="*/ 72586 w 6171634"/>
                <a:gd name="connsiteY15" fmla="*/ 4158559 h 6900091"/>
                <a:gd name="connsiteX16" fmla="*/ 72586 w 6171634"/>
                <a:gd name="connsiteY16" fmla="*/ 3527623 h 6900091"/>
                <a:gd name="connsiteX17" fmla="*/ 8578 w 6171634"/>
                <a:gd name="connsiteY17" fmla="*/ 3106999 h 6900091"/>
                <a:gd name="connsiteX18" fmla="*/ 17722 w 6171634"/>
                <a:gd name="connsiteY18" fmla="*/ 2713807 h 6900091"/>
                <a:gd name="connsiteX19" fmla="*/ 164026 w 6171634"/>
                <a:gd name="connsiteY19" fmla="*/ 2256607 h 6900091"/>
                <a:gd name="connsiteX20" fmla="*/ 310330 w 6171634"/>
                <a:gd name="connsiteY20" fmla="*/ 1808551 h 6900091"/>
                <a:gd name="connsiteX21" fmla="*/ 438346 w 6171634"/>
                <a:gd name="connsiteY21" fmla="*/ 1278199 h 6900091"/>
                <a:gd name="connsiteX22" fmla="*/ 712666 w 6171634"/>
                <a:gd name="connsiteY22" fmla="*/ 930727 h 6900091"/>
                <a:gd name="connsiteX23" fmla="*/ 1471618 w 6171634"/>
                <a:gd name="connsiteY23" fmla="*/ 747847 h 6900091"/>
                <a:gd name="connsiteX24" fmla="*/ 1965394 w 6171634"/>
                <a:gd name="connsiteY24" fmla="*/ 391232 h 6900091"/>
                <a:gd name="connsiteX25" fmla="*/ 2651194 w 6171634"/>
                <a:gd name="connsiteY25" fmla="*/ 272359 h 6900091"/>
                <a:gd name="connsiteX26" fmla="*/ 3071818 w 6171634"/>
                <a:gd name="connsiteY26" fmla="*/ 71192 h 6900091"/>
                <a:gd name="connsiteX27" fmla="*/ 3730186 w 6171634"/>
                <a:gd name="connsiteY27" fmla="*/ 25471 h 6900091"/>
                <a:gd name="connsiteX28" fmla="*/ 4351978 w 6171634"/>
                <a:gd name="connsiteY28" fmla="*/ 336368 h 6900091"/>
                <a:gd name="connsiteX29" fmla="*/ 4845754 w 6171634"/>
                <a:gd name="connsiteY29" fmla="*/ 784423 h 6900091"/>
                <a:gd name="connsiteX30" fmla="*/ 5421826 w 6171634"/>
                <a:gd name="connsiteY30" fmla="*/ 1333064 h 6900091"/>
                <a:gd name="connsiteX31" fmla="*/ 5961322 w 6171634"/>
                <a:gd name="connsiteY31" fmla="*/ 1991432 h 6900091"/>
                <a:gd name="connsiteX32" fmla="*/ 6043618 w 6171634"/>
                <a:gd name="connsiteY32" fmla="*/ 2942408 h 6900091"/>
                <a:gd name="connsiteX33" fmla="*/ 6171634 w 6171634"/>
                <a:gd name="connsiteY33" fmla="*/ 3875095 h 6900091"/>
                <a:gd name="connsiteX0" fmla="*/ 6162490 w 6162490"/>
                <a:gd name="connsiteY0" fmla="*/ 3865951 h 6900091"/>
                <a:gd name="connsiteX1" fmla="*/ 5421826 w 6162490"/>
                <a:gd name="connsiteY1" fmla="*/ 5118680 h 6900091"/>
                <a:gd name="connsiteX2" fmla="*/ 5074354 w 6162490"/>
                <a:gd name="connsiteY2" fmla="*/ 5585024 h 6900091"/>
                <a:gd name="connsiteX3" fmla="*/ 4690306 w 6162490"/>
                <a:gd name="connsiteY3" fmla="*/ 6060512 h 6900091"/>
                <a:gd name="connsiteX4" fmla="*/ 4443418 w 6162490"/>
                <a:gd name="connsiteY4" fmla="*/ 6554287 h 6900091"/>
                <a:gd name="connsiteX5" fmla="*/ 3958786 w 6162490"/>
                <a:gd name="connsiteY5" fmla="*/ 6673159 h 6900091"/>
                <a:gd name="connsiteX6" fmla="*/ 3428434 w 6162490"/>
                <a:gd name="connsiteY6" fmla="*/ 6892615 h 6900091"/>
                <a:gd name="connsiteX7" fmla="*/ 3080962 w 6162490"/>
                <a:gd name="connsiteY7" fmla="*/ 6837751 h 6900091"/>
                <a:gd name="connsiteX8" fmla="*/ 2559754 w 6162490"/>
                <a:gd name="connsiteY8" fmla="*/ 6728023 h 6900091"/>
                <a:gd name="connsiteX9" fmla="*/ 1864810 w 6162490"/>
                <a:gd name="connsiteY9" fmla="*/ 6545143 h 6900091"/>
                <a:gd name="connsiteX10" fmla="*/ 1517338 w 6162490"/>
                <a:gd name="connsiteY10" fmla="*/ 6298255 h 6900091"/>
                <a:gd name="connsiteX11" fmla="*/ 1142434 w 6162490"/>
                <a:gd name="connsiteY11" fmla="*/ 6133663 h 6900091"/>
                <a:gd name="connsiteX12" fmla="*/ 785818 w 6162490"/>
                <a:gd name="connsiteY12" fmla="*/ 5749615 h 6900091"/>
                <a:gd name="connsiteX13" fmla="*/ 255466 w 6162490"/>
                <a:gd name="connsiteY13" fmla="*/ 5045527 h 6900091"/>
                <a:gd name="connsiteX14" fmla="*/ 100018 w 6162490"/>
                <a:gd name="connsiteY14" fmla="*/ 4560895 h 6900091"/>
                <a:gd name="connsiteX15" fmla="*/ 72586 w 6162490"/>
                <a:gd name="connsiteY15" fmla="*/ 4158559 h 6900091"/>
                <a:gd name="connsiteX16" fmla="*/ 72586 w 6162490"/>
                <a:gd name="connsiteY16" fmla="*/ 3527623 h 6900091"/>
                <a:gd name="connsiteX17" fmla="*/ 8578 w 6162490"/>
                <a:gd name="connsiteY17" fmla="*/ 3106999 h 6900091"/>
                <a:gd name="connsiteX18" fmla="*/ 17722 w 6162490"/>
                <a:gd name="connsiteY18" fmla="*/ 2713807 h 6900091"/>
                <a:gd name="connsiteX19" fmla="*/ 164026 w 6162490"/>
                <a:gd name="connsiteY19" fmla="*/ 2256607 h 6900091"/>
                <a:gd name="connsiteX20" fmla="*/ 310330 w 6162490"/>
                <a:gd name="connsiteY20" fmla="*/ 1808551 h 6900091"/>
                <a:gd name="connsiteX21" fmla="*/ 438346 w 6162490"/>
                <a:gd name="connsiteY21" fmla="*/ 1278199 h 6900091"/>
                <a:gd name="connsiteX22" fmla="*/ 712666 w 6162490"/>
                <a:gd name="connsiteY22" fmla="*/ 930727 h 6900091"/>
                <a:gd name="connsiteX23" fmla="*/ 1471618 w 6162490"/>
                <a:gd name="connsiteY23" fmla="*/ 747847 h 6900091"/>
                <a:gd name="connsiteX24" fmla="*/ 1965394 w 6162490"/>
                <a:gd name="connsiteY24" fmla="*/ 391232 h 6900091"/>
                <a:gd name="connsiteX25" fmla="*/ 2651194 w 6162490"/>
                <a:gd name="connsiteY25" fmla="*/ 272359 h 6900091"/>
                <a:gd name="connsiteX26" fmla="*/ 3071818 w 6162490"/>
                <a:gd name="connsiteY26" fmla="*/ 71192 h 6900091"/>
                <a:gd name="connsiteX27" fmla="*/ 3730186 w 6162490"/>
                <a:gd name="connsiteY27" fmla="*/ 25471 h 6900091"/>
                <a:gd name="connsiteX28" fmla="*/ 4351978 w 6162490"/>
                <a:gd name="connsiteY28" fmla="*/ 336368 h 6900091"/>
                <a:gd name="connsiteX29" fmla="*/ 4845754 w 6162490"/>
                <a:gd name="connsiteY29" fmla="*/ 784423 h 6900091"/>
                <a:gd name="connsiteX30" fmla="*/ 5421826 w 6162490"/>
                <a:gd name="connsiteY30" fmla="*/ 1333064 h 6900091"/>
                <a:gd name="connsiteX31" fmla="*/ 5961322 w 6162490"/>
                <a:gd name="connsiteY31" fmla="*/ 1991432 h 6900091"/>
                <a:gd name="connsiteX32" fmla="*/ 6043618 w 6162490"/>
                <a:gd name="connsiteY32" fmla="*/ 2942408 h 6900091"/>
                <a:gd name="connsiteX33" fmla="*/ 6162490 w 6162490"/>
                <a:gd name="connsiteY33" fmla="*/ 3719647 h 6900091"/>
                <a:gd name="connsiteX0" fmla="*/ 6162490 w 6162490"/>
                <a:gd name="connsiteY0" fmla="*/ 3865951 h 6900091"/>
                <a:gd name="connsiteX1" fmla="*/ 5421826 w 6162490"/>
                <a:gd name="connsiteY1" fmla="*/ 5118680 h 6900091"/>
                <a:gd name="connsiteX2" fmla="*/ 5074354 w 6162490"/>
                <a:gd name="connsiteY2" fmla="*/ 5585024 h 6900091"/>
                <a:gd name="connsiteX3" fmla="*/ 4690306 w 6162490"/>
                <a:gd name="connsiteY3" fmla="*/ 6060512 h 6900091"/>
                <a:gd name="connsiteX4" fmla="*/ 4443418 w 6162490"/>
                <a:gd name="connsiteY4" fmla="*/ 6554287 h 6900091"/>
                <a:gd name="connsiteX5" fmla="*/ 3958786 w 6162490"/>
                <a:gd name="connsiteY5" fmla="*/ 6673159 h 6900091"/>
                <a:gd name="connsiteX6" fmla="*/ 3428434 w 6162490"/>
                <a:gd name="connsiteY6" fmla="*/ 6892615 h 6900091"/>
                <a:gd name="connsiteX7" fmla="*/ 3080962 w 6162490"/>
                <a:gd name="connsiteY7" fmla="*/ 6837751 h 6900091"/>
                <a:gd name="connsiteX8" fmla="*/ 2559754 w 6162490"/>
                <a:gd name="connsiteY8" fmla="*/ 6728023 h 6900091"/>
                <a:gd name="connsiteX9" fmla="*/ 1864810 w 6162490"/>
                <a:gd name="connsiteY9" fmla="*/ 6545143 h 6900091"/>
                <a:gd name="connsiteX10" fmla="*/ 1517338 w 6162490"/>
                <a:gd name="connsiteY10" fmla="*/ 6298255 h 6900091"/>
                <a:gd name="connsiteX11" fmla="*/ 1142434 w 6162490"/>
                <a:gd name="connsiteY11" fmla="*/ 6133663 h 6900091"/>
                <a:gd name="connsiteX12" fmla="*/ 785818 w 6162490"/>
                <a:gd name="connsiteY12" fmla="*/ 5749615 h 6900091"/>
                <a:gd name="connsiteX13" fmla="*/ 255466 w 6162490"/>
                <a:gd name="connsiteY13" fmla="*/ 5045527 h 6900091"/>
                <a:gd name="connsiteX14" fmla="*/ 100018 w 6162490"/>
                <a:gd name="connsiteY14" fmla="*/ 4560895 h 6900091"/>
                <a:gd name="connsiteX15" fmla="*/ 72586 w 6162490"/>
                <a:gd name="connsiteY15" fmla="*/ 4158559 h 6900091"/>
                <a:gd name="connsiteX16" fmla="*/ 72586 w 6162490"/>
                <a:gd name="connsiteY16" fmla="*/ 3527623 h 6900091"/>
                <a:gd name="connsiteX17" fmla="*/ 8578 w 6162490"/>
                <a:gd name="connsiteY17" fmla="*/ 3106999 h 6900091"/>
                <a:gd name="connsiteX18" fmla="*/ 17722 w 6162490"/>
                <a:gd name="connsiteY18" fmla="*/ 2713807 h 6900091"/>
                <a:gd name="connsiteX19" fmla="*/ 164026 w 6162490"/>
                <a:gd name="connsiteY19" fmla="*/ 2256607 h 6900091"/>
                <a:gd name="connsiteX20" fmla="*/ 310330 w 6162490"/>
                <a:gd name="connsiteY20" fmla="*/ 1808551 h 6900091"/>
                <a:gd name="connsiteX21" fmla="*/ 438346 w 6162490"/>
                <a:gd name="connsiteY21" fmla="*/ 1278199 h 6900091"/>
                <a:gd name="connsiteX22" fmla="*/ 712666 w 6162490"/>
                <a:gd name="connsiteY22" fmla="*/ 930727 h 6900091"/>
                <a:gd name="connsiteX23" fmla="*/ 1471618 w 6162490"/>
                <a:gd name="connsiteY23" fmla="*/ 747847 h 6900091"/>
                <a:gd name="connsiteX24" fmla="*/ 1965394 w 6162490"/>
                <a:gd name="connsiteY24" fmla="*/ 391232 h 6900091"/>
                <a:gd name="connsiteX25" fmla="*/ 2651194 w 6162490"/>
                <a:gd name="connsiteY25" fmla="*/ 272359 h 6900091"/>
                <a:gd name="connsiteX26" fmla="*/ 3071818 w 6162490"/>
                <a:gd name="connsiteY26" fmla="*/ 71192 h 6900091"/>
                <a:gd name="connsiteX27" fmla="*/ 3730186 w 6162490"/>
                <a:gd name="connsiteY27" fmla="*/ 25471 h 6900091"/>
                <a:gd name="connsiteX28" fmla="*/ 4351978 w 6162490"/>
                <a:gd name="connsiteY28" fmla="*/ 336368 h 6900091"/>
                <a:gd name="connsiteX29" fmla="*/ 4845754 w 6162490"/>
                <a:gd name="connsiteY29" fmla="*/ 784423 h 6900091"/>
                <a:gd name="connsiteX30" fmla="*/ 5421826 w 6162490"/>
                <a:gd name="connsiteY30" fmla="*/ 1333064 h 6900091"/>
                <a:gd name="connsiteX31" fmla="*/ 5961322 w 6162490"/>
                <a:gd name="connsiteY31" fmla="*/ 1991432 h 6900091"/>
                <a:gd name="connsiteX32" fmla="*/ 6043618 w 6162490"/>
                <a:gd name="connsiteY32" fmla="*/ 2942408 h 6900091"/>
                <a:gd name="connsiteX33" fmla="*/ 6162490 w 6162490"/>
                <a:gd name="connsiteY33" fmla="*/ 3856807 h 6900091"/>
                <a:gd name="connsiteX0" fmla="*/ 6162490 w 6162660"/>
                <a:gd name="connsiteY0" fmla="*/ 3865951 h 6900091"/>
                <a:gd name="connsiteX1" fmla="*/ 5421826 w 6162660"/>
                <a:gd name="connsiteY1" fmla="*/ 5118680 h 6900091"/>
                <a:gd name="connsiteX2" fmla="*/ 5074354 w 6162660"/>
                <a:gd name="connsiteY2" fmla="*/ 5585024 h 6900091"/>
                <a:gd name="connsiteX3" fmla="*/ 4690306 w 6162660"/>
                <a:gd name="connsiteY3" fmla="*/ 6060512 h 6900091"/>
                <a:gd name="connsiteX4" fmla="*/ 4443418 w 6162660"/>
                <a:gd name="connsiteY4" fmla="*/ 6554287 h 6900091"/>
                <a:gd name="connsiteX5" fmla="*/ 3958786 w 6162660"/>
                <a:gd name="connsiteY5" fmla="*/ 6673159 h 6900091"/>
                <a:gd name="connsiteX6" fmla="*/ 3428434 w 6162660"/>
                <a:gd name="connsiteY6" fmla="*/ 6892615 h 6900091"/>
                <a:gd name="connsiteX7" fmla="*/ 3080962 w 6162660"/>
                <a:gd name="connsiteY7" fmla="*/ 6837751 h 6900091"/>
                <a:gd name="connsiteX8" fmla="*/ 2559754 w 6162660"/>
                <a:gd name="connsiteY8" fmla="*/ 6728023 h 6900091"/>
                <a:gd name="connsiteX9" fmla="*/ 1864810 w 6162660"/>
                <a:gd name="connsiteY9" fmla="*/ 6545143 h 6900091"/>
                <a:gd name="connsiteX10" fmla="*/ 1517338 w 6162660"/>
                <a:gd name="connsiteY10" fmla="*/ 6298255 h 6900091"/>
                <a:gd name="connsiteX11" fmla="*/ 1142434 w 6162660"/>
                <a:gd name="connsiteY11" fmla="*/ 6133663 h 6900091"/>
                <a:gd name="connsiteX12" fmla="*/ 785818 w 6162660"/>
                <a:gd name="connsiteY12" fmla="*/ 5749615 h 6900091"/>
                <a:gd name="connsiteX13" fmla="*/ 255466 w 6162660"/>
                <a:gd name="connsiteY13" fmla="*/ 5045527 h 6900091"/>
                <a:gd name="connsiteX14" fmla="*/ 100018 w 6162660"/>
                <a:gd name="connsiteY14" fmla="*/ 4560895 h 6900091"/>
                <a:gd name="connsiteX15" fmla="*/ 72586 w 6162660"/>
                <a:gd name="connsiteY15" fmla="*/ 4158559 h 6900091"/>
                <a:gd name="connsiteX16" fmla="*/ 72586 w 6162660"/>
                <a:gd name="connsiteY16" fmla="*/ 3527623 h 6900091"/>
                <a:gd name="connsiteX17" fmla="*/ 8578 w 6162660"/>
                <a:gd name="connsiteY17" fmla="*/ 3106999 h 6900091"/>
                <a:gd name="connsiteX18" fmla="*/ 17722 w 6162660"/>
                <a:gd name="connsiteY18" fmla="*/ 2713807 h 6900091"/>
                <a:gd name="connsiteX19" fmla="*/ 164026 w 6162660"/>
                <a:gd name="connsiteY19" fmla="*/ 2256607 h 6900091"/>
                <a:gd name="connsiteX20" fmla="*/ 310330 w 6162660"/>
                <a:gd name="connsiteY20" fmla="*/ 1808551 h 6900091"/>
                <a:gd name="connsiteX21" fmla="*/ 438346 w 6162660"/>
                <a:gd name="connsiteY21" fmla="*/ 1278199 h 6900091"/>
                <a:gd name="connsiteX22" fmla="*/ 712666 w 6162660"/>
                <a:gd name="connsiteY22" fmla="*/ 930727 h 6900091"/>
                <a:gd name="connsiteX23" fmla="*/ 1471618 w 6162660"/>
                <a:gd name="connsiteY23" fmla="*/ 747847 h 6900091"/>
                <a:gd name="connsiteX24" fmla="*/ 1965394 w 6162660"/>
                <a:gd name="connsiteY24" fmla="*/ 391232 h 6900091"/>
                <a:gd name="connsiteX25" fmla="*/ 2651194 w 6162660"/>
                <a:gd name="connsiteY25" fmla="*/ 272359 h 6900091"/>
                <a:gd name="connsiteX26" fmla="*/ 3071818 w 6162660"/>
                <a:gd name="connsiteY26" fmla="*/ 71192 h 6900091"/>
                <a:gd name="connsiteX27" fmla="*/ 3730186 w 6162660"/>
                <a:gd name="connsiteY27" fmla="*/ 25471 h 6900091"/>
                <a:gd name="connsiteX28" fmla="*/ 4351978 w 6162660"/>
                <a:gd name="connsiteY28" fmla="*/ 336368 h 6900091"/>
                <a:gd name="connsiteX29" fmla="*/ 4845754 w 6162660"/>
                <a:gd name="connsiteY29" fmla="*/ 784423 h 6900091"/>
                <a:gd name="connsiteX30" fmla="*/ 5421826 w 6162660"/>
                <a:gd name="connsiteY30" fmla="*/ 1333064 h 6900091"/>
                <a:gd name="connsiteX31" fmla="*/ 5961322 w 6162660"/>
                <a:gd name="connsiteY31" fmla="*/ 1991432 h 6900091"/>
                <a:gd name="connsiteX32" fmla="*/ 6043618 w 6162660"/>
                <a:gd name="connsiteY32" fmla="*/ 2942408 h 6900091"/>
                <a:gd name="connsiteX33" fmla="*/ 6162490 w 6162660"/>
                <a:gd name="connsiteY33" fmla="*/ 3856807 h 6900091"/>
                <a:gd name="connsiteX0" fmla="*/ 6162490 w 6162490"/>
                <a:gd name="connsiteY0" fmla="*/ 3865951 h 6900091"/>
                <a:gd name="connsiteX1" fmla="*/ 5421826 w 6162490"/>
                <a:gd name="connsiteY1" fmla="*/ 5118680 h 6900091"/>
                <a:gd name="connsiteX2" fmla="*/ 5074354 w 6162490"/>
                <a:gd name="connsiteY2" fmla="*/ 5585024 h 6900091"/>
                <a:gd name="connsiteX3" fmla="*/ 4690306 w 6162490"/>
                <a:gd name="connsiteY3" fmla="*/ 6060512 h 6900091"/>
                <a:gd name="connsiteX4" fmla="*/ 4443418 w 6162490"/>
                <a:gd name="connsiteY4" fmla="*/ 6554287 h 6900091"/>
                <a:gd name="connsiteX5" fmla="*/ 3958786 w 6162490"/>
                <a:gd name="connsiteY5" fmla="*/ 6673159 h 6900091"/>
                <a:gd name="connsiteX6" fmla="*/ 3428434 w 6162490"/>
                <a:gd name="connsiteY6" fmla="*/ 6892615 h 6900091"/>
                <a:gd name="connsiteX7" fmla="*/ 3080962 w 6162490"/>
                <a:gd name="connsiteY7" fmla="*/ 6837751 h 6900091"/>
                <a:gd name="connsiteX8" fmla="*/ 2559754 w 6162490"/>
                <a:gd name="connsiteY8" fmla="*/ 6728023 h 6900091"/>
                <a:gd name="connsiteX9" fmla="*/ 1864810 w 6162490"/>
                <a:gd name="connsiteY9" fmla="*/ 6545143 h 6900091"/>
                <a:gd name="connsiteX10" fmla="*/ 1517338 w 6162490"/>
                <a:gd name="connsiteY10" fmla="*/ 6298255 h 6900091"/>
                <a:gd name="connsiteX11" fmla="*/ 1142434 w 6162490"/>
                <a:gd name="connsiteY11" fmla="*/ 6133663 h 6900091"/>
                <a:gd name="connsiteX12" fmla="*/ 785818 w 6162490"/>
                <a:gd name="connsiteY12" fmla="*/ 5749615 h 6900091"/>
                <a:gd name="connsiteX13" fmla="*/ 255466 w 6162490"/>
                <a:gd name="connsiteY13" fmla="*/ 5045527 h 6900091"/>
                <a:gd name="connsiteX14" fmla="*/ 100018 w 6162490"/>
                <a:gd name="connsiteY14" fmla="*/ 4560895 h 6900091"/>
                <a:gd name="connsiteX15" fmla="*/ 72586 w 6162490"/>
                <a:gd name="connsiteY15" fmla="*/ 4158559 h 6900091"/>
                <a:gd name="connsiteX16" fmla="*/ 72586 w 6162490"/>
                <a:gd name="connsiteY16" fmla="*/ 3527623 h 6900091"/>
                <a:gd name="connsiteX17" fmla="*/ 8578 w 6162490"/>
                <a:gd name="connsiteY17" fmla="*/ 3106999 h 6900091"/>
                <a:gd name="connsiteX18" fmla="*/ 17722 w 6162490"/>
                <a:gd name="connsiteY18" fmla="*/ 2713807 h 6900091"/>
                <a:gd name="connsiteX19" fmla="*/ 164026 w 6162490"/>
                <a:gd name="connsiteY19" fmla="*/ 2256607 h 6900091"/>
                <a:gd name="connsiteX20" fmla="*/ 310330 w 6162490"/>
                <a:gd name="connsiteY20" fmla="*/ 1808551 h 6900091"/>
                <a:gd name="connsiteX21" fmla="*/ 438346 w 6162490"/>
                <a:gd name="connsiteY21" fmla="*/ 1278199 h 6900091"/>
                <a:gd name="connsiteX22" fmla="*/ 712666 w 6162490"/>
                <a:gd name="connsiteY22" fmla="*/ 930727 h 6900091"/>
                <a:gd name="connsiteX23" fmla="*/ 1471618 w 6162490"/>
                <a:gd name="connsiteY23" fmla="*/ 747847 h 6900091"/>
                <a:gd name="connsiteX24" fmla="*/ 1965394 w 6162490"/>
                <a:gd name="connsiteY24" fmla="*/ 391232 h 6900091"/>
                <a:gd name="connsiteX25" fmla="*/ 2651194 w 6162490"/>
                <a:gd name="connsiteY25" fmla="*/ 272359 h 6900091"/>
                <a:gd name="connsiteX26" fmla="*/ 3071818 w 6162490"/>
                <a:gd name="connsiteY26" fmla="*/ 71192 h 6900091"/>
                <a:gd name="connsiteX27" fmla="*/ 3730186 w 6162490"/>
                <a:gd name="connsiteY27" fmla="*/ 25471 h 6900091"/>
                <a:gd name="connsiteX28" fmla="*/ 4351978 w 6162490"/>
                <a:gd name="connsiteY28" fmla="*/ 336368 h 6900091"/>
                <a:gd name="connsiteX29" fmla="*/ 4845754 w 6162490"/>
                <a:gd name="connsiteY29" fmla="*/ 784423 h 6900091"/>
                <a:gd name="connsiteX30" fmla="*/ 5421826 w 6162490"/>
                <a:gd name="connsiteY30" fmla="*/ 1333064 h 6900091"/>
                <a:gd name="connsiteX31" fmla="*/ 5961322 w 6162490"/>
                <a:gd name="connsiteY31" fmla="*/ 1991432 h 6900091"/>
                <a:gd name="connsiteX32" fmla="*/ 6043618 w 6162490"/>
                <a:gd name="connsiteY32" fmla="*/ 2942408 h 6900091"/>
                <a:gd name="connsiteX33" fmla="*/ 6125914 w 6162490"/>
                <a:gd name="connsiteY33" fmla="*/ 4003111 h 6900091"/>
                <a:gd name="connsiteX0" fmla="*/ 6162490 w 6162490"/>
                <a:gd name="connsiteY0" fmla="*/ 3865951 h 6900091"/>
                <a:gd name="connsiteX1" fmla="*/ 5897314 w 6162490"/>
                <a:gd name="connsiteY1" fmla="*/ 4423736 h 6900091"/>
                <a:gd name="connsiteX2" fmla="*/ 5421826 w 6162490"/>
                <a:gd name="connsiteY2" fmla="*/ 5118680 h 6900091"/>
                <a:gd name="connsiteX3" fmla="*/ 5074354 w 6162490"/>
                <a:gd name="connsiteY3" fmla="*/ 5585024 h 6900091"/>
                <a:gd name="connsiteX4" fmla="*/ 4690306 w 6162490"/>
                <a:gd name="connsiteY4" fmla="*/ 6060512 h 6900091"/>
                <a:gd name="connsiteX5" fmla="*/ 4443418 w 6162490"/>
                <a:gd name="connsiteY5" fmla="*/ 6554287 h 6900091"/>
                <a:gd name="connsiteX6" fmla="*/ 3958786 w 6162490"/>
                <a:gd name="connsiteY6" fmla="*/ 6673159 h 6900091"/>
                <a:gd name="connsiteX7" fmla="*/ 3428434 w 6162490"/>
                <a:gd name="connsiteY7" fmla="*/ 6892615 h 6900091"/>
                <a:gd name="connsiteX8" fmla="*/ 3080962 w 6162490"/>
                <a:gd name="connsiteY8" fmla="*/ 6837751 h 6900091"/>
                <a:gd name="connsiteX9" fmla="*/ 2559754 w 6162490"/>
                <a:gd name="connsiteY9" fmla="*/ 6728023 h 6900091"/>
                <a:gd name="connsiteX10" fmla="*/ 1864810 w 6162490"/>
                <a:gd name="connsiteY10" fmla="*/ 6545143 h 6900091"/>
                <a:gd name="connsiteX11" fmla="*/ 1517338 w 6162490"/>
                <a:gd name="connsiteY11" fmla="*/ 6298255 h 6900091"/>
                <a:gd name="connsiteX12" fmla="*/ 1142434 w 6162490"/>
                <a:gd name="connsiteY12" fmla="*/ 6133663 h 6900091"/>
                <a:gd name="connsiteX13" fmla="*/ 785818 w 6162490"/>
                <a:gd name="connsiteY13" fmla="*/ 5749615 h 6900091"/>
                <a:gd name="connsiteX14" fmla="*/ 255466 w 6162490"/>
                <a:gd name="connsiteY14" fmla="*/ 5045527 h 6900091"/>
                <a:gd name="connsiteX15" fmla="*/ 100018 w 6162490"/>
                <a:gd name="connsiteY15" fmla="*/ 4560895 h 6900091"/>
                <a:gd name="connsiteX16" fmla="*/ 72586 w 6162490"/>
                <a:gd name="connsiteY16" fmla="*/ 4158559 h 6900091"/>
                <a:gd name="connsiteX17" fmla="*/ 72586 w 6162490"/>
                <a:gd name="connsiteY17" fmla="*/ 3527623 h 6900091"/>
                <a:gd name="connsiteX18" fmla="*/ 8578 w 6162490"/>
                <a:gd name="connsiteY18" fmla="*/ 3106999 h 6900091"/>
                <a:gd name="connsiteX19" fmla="*/ 17722 w 6162490"/>
                <a:gd name="connsiteY19" fmla="*/ 2713807 h 6900091"/>
                <a:gd name="connsiteX20" fmla="*/ 164026 w 6162490"/>
                <a:gd name="connsiteY20" fmla="*/ 2256607 h 6900091"/>
                <a:gd name="connsiteX21" fmla="*/ 310330 w 6162490"/>
                <a:gd name="connsiteY21" fmla="*/ 1808551 h 6900091"/>
                <a:gd name="connsiteX22" fmla="*/ 438346 w 6162490"/>
                <a:gd name="connsiteY22" fmla="*/ 1278199 h 6900091"/>
                <a:gd name="connsiteX23" fmla="*/ 712666 w 6162490"/>
                <a:gd name="connsiteY23" fmla="*/ 930727 h 6900091"/>
                <a:gd name="connsiteX24" fmla="*/ 1471618 w 6162490"/>
                <a:gd name="connsiteY24" fmla="*/ 747847 h 6900091"/>
                <a:gd name="connsiteX25" fmla="*/ 1965394 w 6162490"/>
                <a:gd name="connsiteY25" fmla="*/ 391232 h 6900091"/>
                <a:gd name="connsiteX26" fmla="*/ 2651194 w 6162490"/>
                <a:gd name="connsiteY26" fmla="*/ 272359 h 6900091"/>
                <a:gd name="connsiteX27" fmla="*/ 3071818 w 6162490"/>
                <a:gd name="connsiteY27" fmla="*/ 71192 h 6900091"/>
                <a:gd name="connsiteX28" fmla="*/ 3730186 w 6162490"/>
                <a:gd name="connsiteY28" fmla="*/ 25471 h 6900091"/>
                <a:gd name="connsiteX29" fmla="*/ 4351978 w 6162490"/>
                <a:gd name="connsiteY29" fmla="*/ 336368 h 6900091"/>
                <a:gd name="connsiteX30" fmla="*/ 4845754 w 6162490"/>
                <a:gd name="connsiteY30" fmla="*/ 784423 h 6900091"/>
                <a:gd name="connsiteX31" fmla="*/ 5421826 w 6162490"/>
                <a:gd name="connsiteY31" fmla="*/ 1333064 h 6900091"/>
                <a:gd name="connsiteX32" fmla="*/ 5961322 w 6162490"/>
                <a:gd name="connsiteY32" fmla="*/ 1991432 h 6900091"/>
                <a:gd name="connsiteX33" fmla="*/ 6043618 w 6162490"/>
                <a:gd name="connsiteY33" fmla="*/ 2942408 h 6900091"/>
                <a:gd name="connsiteX34" fmla="*/ 6125914 w 6162490"/>
                <a:gd name="connsiteY34" fmla="*/ 4003111 h 6900091"/>
                <a:gd name="connsiteX0" fmla="*/ 6153346 w 6153346"/>
                <a:gd name="connsiteY0" fmla="*/ 3701359 h 6900091"/>
                <a:gd name="connsiteX1" fmla="*/ 5897314 w 6153346"/>
                <a:gd name="connsiteY1" fmla="*/ 4423736 h 6900091"/>
                <a:gd name="connsiteX2" fmla="*/ 5421826 w 6153346"/>
                <a:gd name="connsiteY2" fmla="*/ 5118680 h 6900091"/>
                <a:gd name="connsiteX3" fmla="*/ 5074354 w 6153346"/>
                <a:gd name="connsiteY3" fmla="*/ 5585024 h 6900091"/>
                <a:gd name="connsiteX4" fmla="*/ 4690306 w 6153346"/>
                <a:gd name="connsiteY4" fmla="*/ 6060512 h 6900091"/>
                <a:gd name="connsiteX5" fmla="*/ 4443418 w 6153346"/>
                <a:gd name="connsiteY5" fmla="*/ 6554287 h 6900091"/>
                <a:gd name="connsiteX6" fmla="*/ 3958786 w 6153346"/>
                <a:gd name="connsiteY6" fmla="*/ 6673159 h 6900091"/>
                <a:gd name="connsiteX7" fmla="*/ 3428434 w 6153346"/>
                <a:gd name="connsiteY7" fmla="*/ 6892615 h 6900091"/>
                <a:gd name="connsiteX8" fmla="*/ 3080962 w 6153346"/>
                <a:gd name="connsiteY8" fmla="*/ 6837751 h 6900091"/>
                <a:gd name="connsiteX9" fmla="*/ 2559754 w 6153346"/>
                <a:gd name="connsiteY9" fmla="*/ 6728023 h 6900091"/>
                <a:gd name="connsiteX10" fmla="*/ 1864810 w 6153346"/>
                <a:gd name="connsiteY10" fmla="*/ 6545143 h 6900091"/>
                <a:gd name="connsiteX11" fmla="*/ 1517338 w 6153346"/>
                <a:gd name="connsiteY11" fmla="*/ 6298255 h 6900091"/>
                <a:gd name="connsiteX12" fmla="*/ 1142434 w 6153346"/>
                <a:gd name="connsiteY12" fmla="*/ 6133663 h 6900091"/>
                <a:gd name="connsiteX13" fmla="*/ 785818 w 6153346"/>
                <a:gd name="connsiteY13" fmla="*/ 5749615 h 6900091"/>
                <a:gd name="connsiteX14" fmla="*/ 255466 w 6153346"/>
                <a:gd name="connsiteY14" fmla="*/ 5045527 h 6900091"/>
                <a:gd name="connsiteX15" fmla="*/ 100018 w 6153346"/>
                <a:gd name="connsiteY15" fmla="*/ 4560895 h 6900091"/>
                <a:gd name="connsiteX16" fmla="*/ 72586 w 6153346"/>
                <a:gd name="connsiteY16" fmla="*/ 4158559 h 6900091"/>
                <a:gd name="connsiteX17" fmla="*/ 72586 w 6153346"/>
                <a:gd name="connsiteY17" fmla="*/ 3527623 h 6900091"/>
                <a:gd name="connsiteX18" fmla="*/ 8578 w 6153346"/>
                <a:gd name="connsiteY18" fmla="*/ 3106999 h 6900091"/>
                <a:gd name="connsiteX19" fmla="*/ 17722 w 6153346"/>
                <a:gd name="connsiteY19" fmla="*/ 2713807 h 6900091"/>
                <a:gd name="connsiteX20" fmla="*/ 164026 w 6153346"/>
                <a:gd name="connsiteY20" fmla="*/ 2256607 h 6900091"/>
                <a:gd name="connsiteX21" fmla="*/ 310330 w 6153346"/>
                <a:gd name="connsiteY21" fmla="*/ 1808551 h 6900091"/>
                <a:gd name="connsiteX22" fmla="*/ 438346 w 6153346"/>
                <a:gd name="connsiteY22" fmla="*/ 1278199 h 6900091"/>
                <a:gd name="connsiteX23" fmla="*/ 712666 w 6153346"/>
                <a:gd name="connsiteY23" fmla="*/ 930727 h 6900091"/>
                <a:gd name="connsiteX24" fmla="*/ 1471618 w 6153346"/>
                <a:gd name="connsiteY24" fmla="*/ 747847 h 6900091"/>
                <a:gd name="connsiteX25" fmla="*/ 1965394 w 6153346"/>
                <a:gd name="connsiteY25" fmla="*/ 391232 h 6900091"/>
                <a:gd name="connsiteX26" fmla="*/ 2651194 w 6153346"/>
                <a:gd name="connsiteY26" fmla="*/ 272359 h 6900091"/>
                <a:gd name="connsiteX27" fmla="*/ 3071818 w 6153346"/>
                <a:gd name="connsiteY27" fmla="*/ 71192 h 6900091"/>
                <a:gd name="connsiteX28" fmla="*/ 3730186 w 6153346"/>
                <a:gd name="connsiteY28" fmla="*/ 25471 h 6900091"/>
                <a:gd name="connsiteX29" fmla="*/ 4351978 w 6153346"/>
                <a:gd name="connsiteY29" fmla="*/ 336368 h 6900091"/>
                <a:gd name="connsiteX30" fmla="*/ 4845754 w 6153346"/>
                <a:gd name="connsiteY30" fmla="*/ 784423 h 6900091"/>
                <a:gd name="connsiteX31" fmla="*/ 5421826 w 6153346"/>
                <a:gd name="connsiteY31" fmla="*/ 1333064 h 6900091"/>
                <a:gd name="connsiteX32" fmla="*/ 5961322 w 6153346"/>
                <a:gd name="connsiteY32" fmla="*/ 1991432 h 6900091"/>
                <a:gd name="connsiteX33" fmla="*/ 6043618 w 6153346"/>
                <a:gd name="connsiteY33" fmla="*/ 2942408 h 6900091"/>
                <a:gd name="connsiteX34" fmla="*/ 6125914 w 6153346"/>
                <a:gd name="connsiteY34" fmla="*/ 4003111 h 6900091"/>
                <a:gd name="connsiteX0" fmla="*/ 6153346 w 6153346"/>
                <a:gd name="connsiteY0" fmla="*/ 3701359 h 6900091"/>
                <a:gd name="connsiteX1" fmla="*/ 5897314 w 6153346"/>
                <a:gd name="connsiteY1" fmla="*/ 4423736 h 6900091"/>
                <a:gd name="connsiteX2" fmla="*/ 5421826 w 6153346"/>
                <a:gd name="connsiteY2" fmla="*/ 5118680 h 6900091"/>
                <a:gd name="connsiteX3" fmla="*/ 5074354 w 6153346"/>
                <a:gd name="connsiteY3" fmla="*/ 5585024 h 6900091"/>
                <a:gd name="connsiteX4" fmla="*/ 4690306 w 6153346"/>
                <a:gd name="connsiteY4" fmla="*/ 6060512 h 6900091"/>
                <a:gd name="connsiteX5" fmla="*/ 4443418 w 6153346"/>
                <a:gd name="connsiteY5" fmla="*/ 6554287 h 6900091"/>
                <a:gd name="connsiteX6" fmla="*/ 3958786 w 6153346"/>
                <a:gd name="connsiteY6" fmla="*/ 6673159 h 6900091"/>
                <a:gd name="connsiteX7" fmla="*/ 3428434 w 6153346"/>
                <a:gd name="connsiteY7" fmla="*/ 6892615 h 6900091"/>
                <a:gd name="connsiteX8" fmla="*/ 3080962 w 6153346"/>
                <a:gd name="connsiteY8" fmla="*/ 6837751 h 6900091"/>
                <a:gd name="connsiteX9" fmla="*/ 2559754 w 6153346"/>
                <a:gd name="connsiteY9" fmla="*/ 6728023 h 6900091"/>
                <a:gd name="connsiteX10" fmla="*/ 1864810 w 6153346"/>
                <a:gd name="connsiteY10" fmla="*/ 6545143 h 6900091"/>
                <a:gd name="connsiteX11" fmla="*/ 1517338 w 6153346"/>
                <a:gd name="connsiteY11" fmla="*/ 6298255 h 6900091"/>
                <a:gd name="connsiteX12" fmla="*/ 1142434 w 6153346"/>
                <a:gd name="connsiteY12" fmla="*/ 6133663 h 6900091"/>
                <a:gd name="connsiteX13" fmla="*/ 785818 w 6153346"/>
                <a:gd name="connsiteY13" fmla="*/ 5749615 h 6900091"/>
                <a:gd name="connsiteX14" fmla="*/ 255466 w 6153346"/>
                <a:gd name="connsiteY14" fmla="*/ 5045527 h 6900091"/>
                <a:gd name="connsiteX15" fmla="*/ 100018 w 6153346"/>
                <a:gd name="connsiteY15" fmla="*/ 4560895 h 6900091"/>
                <a:gd name="connsiteX16" fmla="*/ 72586 w 6153346"/>
                <a:gd name="connsiteY16" fmla="*/ 4158559 h 6900091"/>
                <a:gd name="connsiteX17" fmla="*/ 72586 w 6153346"/>
                <a:gd name="connsiteY17" fmla="*/ 3527623 h 6900091"/>
                <a:gd name="connsiteX18" fmla="*/ 8578 w 6153346"/>
                <a:gd name="connsiteY18" fmla="*/ 3106999 h 6900091"/>
                <a:gd name="connsiteX19" fmla="*/ 17722 w 6153346"/>
                <a:gd name="connsiteY19" fmla="*/ 2713807 h 6900091"/>
                <a:gd name="connsiteX20" fmla="*/ 164026 w 6153346"/>
                <a:gd name="connsiteY20" fmla="*/ 2256607 h 6900091"/>
                <a:gd name="connsiteX21" fmla="*/ 310330 w 6153346"/>
                <a:gd name="connsiteY21" fmla="*/ 1808551 h 6900091"/>
                <a:gd name="connsiteX22" fmla="*/ 438346 w 6153346"/>
                <a:gd name="connsiteY22" fmla="*/ 1278199 h 6900091"/>
                <a:gd name="connsiteX23" fmla="*/ 712666 w 6153346"/>
                <a:gd name="connsiteY23" fmla="*/ 930727 h 6900091"/>
                <a:gd name="connsiteX24" fmla="*/ 1471618 w 6153346"/>
                <a:gd name="connsiteY24" fmla="*/ 747847 h 6900091"/>
                <a:gd name="connsiteX25" fmla="*/ 1965394 w 6153346"/>
                <a:gd name="connsiteY25" fmla="*/ 391232 h 6900091"/>
                <a:gd name="connsiteX26" fmla="*/ 2651194 w 6153346"/>
                <a:gd name="connsiteY26" fmla="*/ 272359 h 6900091"/>
                <a:gd name="connsiteX27" fmla="*/ 3071818 w 6153346"/>
                <a:gd name="connsiteY27" fmla="*/ 71192 h 6900091"/>
                <a:gd name="connsiteX28" fmla="*/ 3730186 w 6153346"/>
                <a:gd name="connsiteY28" fmla="*/ 25471 h 6900091"/>
                <a:gd name="connsiteX29" fmla="*/ 4351978 w 6153346"/>
                <a:gd name="connsiteY29" fmla="*/ 336368 h 6900091"/>
                <a:gd name="connsiteX30" fmla="*/ 4845754 w 6153346"/>
                <a:gd name="connsiteY30" fmla="*/ 784423 h 6900091"/>
                <a:gd name="connsiteX31" fmla="*/ 5421826 w 6153346"/>
                <a:gd name="connsiteY31" fmla="*/ 1333064 h 6900091"/>
                <a:gd name="connsiteX32" fmla="*/ 5961322 w 6153346"/>
                <a:gd name="connsiteY32" fmla="*/ 1991432 h 6900091"/>
                <a:gd name="connsiteX33" fmla="*/ 6043618 w 6153346"/>
                <a:gd name="connsiteY33" fmla="*/ 2942408 h 6900091"/>
                <a:gd name="connsiteX34" fmla="*/ 6043618 w 6153346"/>
                <a:gd name="connsiteY34" fmla="*/ 4030543 h 6900091"/>
                <a:gd name="connsiteX0" fmla="*/ 6153346 w 6153346"/>
                <a:gd name="connsiteY0" fmla="*/ 3701359 h 6900091"/>
                <a:gd name="connsiteX1" fmla="*/ 5897314 w 6153346"/>
                <a:gd name="connsiteY1" fmla="*/ 4423736 h 6900091"/>
                <a:gd name="connsiteX2" fmla="*/ 5421826 w 6153346"/>
                <a:gd name="connsiteY2" fmla="*/ 5118680 h 6900091"/>
                <a:gd name="connsiteX3" fmla="*/ 5074354 w 6153346"/>
                <a:gd name="connsiteY3" fmla="*/ 5585024 h 6900091"/>
                <a:gd name="connsiteX4" fmla="*/ 4690306 w 6153346"/>
                <a:gd name="connsiteY4" fmla="*/ 6060512 h 6900091"/>
                <a:gd name="connsiteX5" fmla="*/ 4443418 w 6153346"/>
                <a:gd name="connsiteY5" fmla="*/ 6554287 h 6900091"/>
                <a:gd name="connsiteX6" fmla="*/ 3958786 w 6153346"/>
                <a:gd name="connsiteY6" fmla="*/ 6673159 h 6900091"/>
                <a:gd name="connsiteX7" fmla="*/ 3428434 w 6153346"/>
                <a:gd name="connsiteY7" fmla="*/ 6892615 h 6900091"/>
                <a:gd name="connsiteX8" fmla="*/ 3080962 w 6153346"/>
                <a:gd name="connsiteY8" fmla="*/ 6837751 h 6900091"/>
                <a:gd name="connsiteX9" fmla="*/ 2559754 w 6153346"/>
                <a:gd name="connsiteY9" fmla="*/ 6728023 h 6900091"/>
                <a:gd name="connsiteX10" fmla="*/ 1864810 w 6153346"/>
                <a:gd name="connsiteY10" fmla="*/ 6545143 h 6900091"/>
                <a:gd name="connsiteX11" fmla="*/ 1517338 w 6153346"/>
                <a:gd name="connsiteY11" fmla="*/ 6298255 h 6900091"/>
                <a:gd name="connsiteX12" fmla="*/ 1142434 w 6153346"/>
                <a:gd name="connsiteY12" fmla="*/ 6133663 h 6900091"/>
                <a:gd name="connsiteX13" fmla="*/ 785818 w 6153346"/>
                <a:gd name="connsiteY13" fmla="*/ 5749615 h 6900091"/>
                <a:gd name="connsiteX14" fmla="*/ 255466 w 6153346"/>
                <a:gd name="connsiteY14" fmla="*/ 5045527 h 6900091"/>
                <a:gd name="connsiteX15" fmla="*/ 100018 w 6153346"/>
                <a:gd name="connsiteY15" fmla="*/ 4560895 h 6900091"/>
                <a:gd name="connsiteX16" fmla="*/ 72586 w 6153346"/>
                <a:gd name="connsiteY16" fmla="*/ 4158559 h 6900091"/>
                <a:gd name="connsiteX17" fmla="*/ 72586 w 6153346"/>
                <a:gd name="connsiteY17" fmla="*/ 3527623 h 6900091"/>
                <a:gd name="connsiteX18" fmla="*/ 8578 w 6153346"/>
                <a:gd name="connsiteY18" fmla="*/ 3106999 h 6900091"/>
                <a:gd name="connsiteX19" fmla="*/ 17722 w 6153346"/>
                <a:gd name="connsiteY19" fmla="*/ 2713807 h 6900091"/>
                <a:gd name="connsiteX20" fmla="*/ 164026 w 6153346"/>
                <a:gd name="connsiteY20" fmla="*/ 2256607 h 6900091"/>
                <a:gd name="connsiteX21" fmla="*/ 310330 w 6153346"/>
                <a:gd name="connsiteY21" fmla="*/ 1808551 h 6900091"/>
                <a:gd name="connsiteX22" fmla="*/ 438346 w 6153346"/>
                <a:gd name="connsiteY22" fmla="*/ 1278199 h 6900091"/>
                <a:gd name="connsiteX23" fmla="*/ 712666 w 6153346"/>
                <a:gd name="connsiteY23" fmla="*/ 930727 h 6900091"/>
                <a:gd name="connsiteX24" fmla="*/ 1471618 w 6153346"/>
                <a:gd name="connsiteY24" fmla="*/ 747847 h 6900091"/>
                <a:gd name="connsiteX25" fmla="*/ 1965394 w 6153346"/>
                <a:gd name="connsiteY25" fmla="*/ 391232 h 6900091"/>
                <a:gd name="connsiteX26" fmla="*/ 2651194 w 6153346"/>
                <a:gd name="connsiteY26" fmla="*/ 272359 h 6900091"/>
                <a:gd name="connsiteX27" fmla="*/ 3071818 w 6153346"/>
                <a:gd name="connsiteY27" fmla="*/ 71192 h 6900091"/>
                <a:gd name="connsiteX28" fmla="*/ 3730186 w 6153346"/>
                <a:gd name="connsiteY28" fmla="*/ 25471 h 6900091"/>
                <a:gd name="connsiteX29" fmla="*/ 4351978 w 6153346"/>
                <a:gd name="connsiteY29" fmla="*/ 336368 h 6900091"/>
                <a:gd name="connsiteX30" fmla="*/ 4845754 w 6153346"/>
                <a:gd name="connsiteY30" fmla="*/ 784423 h 6900091"/>
                <a:gd name="connsiteX31" fmla="*/ 5421826 w 6153346"/>
                <a:gd name="connsiteY31" fmla="*/ 1333064 h 6900091"/>
                <a:gd name="connsiteX32" fmla="*/ 5961322 w 6153346"/>
                <a:gd name="connsiteY32" fmla="*/ 1991432 h 6900091"/>
                <a:gd name="connsiteX33" fmla="*/ 6043618 w 6153346"/>
                <a:gd name="connsiteY33" fmla="*/ 2942408 h 6900091"/>
                <a:gd name="connsiteX34" fmla="*/ 6043618 w 6153346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12666 w 6115145"/>
                <a:gd name="connsiteY23" fmla="*/ 930727 h 6900091"/>
                <a:gd name="connsiteX24" fmla="*/ 1471618 w 6115145"/>
                <a:gd name="connsiteY24" fmla="*/ 747847 h 6900091"/>
                <a:gd name="connsiteX25" fmla="*/ 1965394 w 6115145"/>
                <a:gd name="connsiteY25" fmla="*/ 391232 h 6900091"/>
                <a:gd name="connsiteX26" fmla="*/ 2651194 w 6115145"/>
                <a:gd name="connsiteY26" fmla="*/ 272359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12666 w 6115145"/>
                <a:gd name="connsiteY23" fmla="*/ 930727 h 6900091"/>
                <a:gd name="connsiteX24" fmla="*/ 1380178 w 6115145"/>
                <a:gd name="connsiteY24" fmla="*/ 766135 h 6900091"/>
                <a:gd name="connsiteX25" fmla="*/ 1965394 w 6115145"/>
                <a:gd name="connsiteY25" fmla="*/ 391232 h 6900091"/>
                <a:gd name="connsiteX26" fmla="*/ 2651194 w 6115145"/>
                <a:gd name="connsiteY26" fmla="*/ 272359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12666 w 6115145"/>
                <a:gd name="connsiteY23" fmla="*/ 930727 h 6900091"/>
                <a:gd name="connsiteX24" fmla="*/ 1380178 w 6115145"/>
                <a:gd name="connsiteY24" fmla="*/ 766135 h 6900091"/>
                <a:gd name="connsiteX25" fmla="*/ 1965394 w 6115145"/>
                <a:gd name="connsiteY25" fmla="*/ 391232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380178 w 6115145"/>
                <a:gd name="connsiteY24" fmla="*/ 766135 h 6900091"/>
                <a:gd name="connsiteX25" fmla="*/ 1965394 w 6115145"/>
                <a:gd name="connsiteY25" fmla="*/ 391232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335354 w 6115145"/>
                <a:gd name="connsiteY24" fmla="*/ 757170 h 6900091"/>
                <a:gd name="connsiteX25" fmla="*/ 1965394 w 6115145"/>
                <a:gd name="connsiteY25" fmla="*/ 391232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335354 w 6115145"/>
                <a:gd name="connsiteY24" fmla="*/ 757170 h 6900091"/>
                <a:gd name="connsiteX25" fmla="*/ 1965394 w 6115145"/>
                <a:gd name="connsiteY25" fmla="*/ 391232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335354 w 6115145"/>
                <a:gd name="connsiteY24" fmla="*/ 757170 h 6900091"/>
                <a:gd name="connsiteX25" fmla="*/ 1947465 w 6115145"/>
                <a:gd name="connsiteY25" fmla="*/ 436056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335354 w 6115145"/>
                <a:gd name="connsiteY24" fmla="*/ 757170 h 6900091"/>
                <a:gd name="connsiteX25" fmla="*/ 1947465 w 6115145"/>
                <a:gd name="connsiteY25" fmla="*/ 436056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442931 w 6115145"/>
                <a:gd name="connsiteY24" fmla="*/ 739241 h 6900091"/>
                <a:gd name="connsiteX25" fmla="*/ 1947465 w 6115145"/>
                <a:gd name="connsiteY25" fmla="*/ 436056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442931 w 6115145"/>
                <a:gd name="connsiteY24" fmla="*/ 739241 h 6900091"/>
                <a:gd name="connsiteX25" fmla="*/ 1947465 w 6115145"/>
                <a:gd name="connsiteY25" fmla="*/ 436056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442931 w 6115145"/>
                <a:gd name="connsiteY24" fmla="*/ 739241 h 6900091"/>
                <a:gd name="connsiteX25" fmla="*/ 2019183 w 6115145"/>
                <a:gd name="connsiteY25" fmla="*/ 364338 h 6900091"/>
                <a:gd name="connsiteX26" fmla="*/ 2614618 w 6115145"/>
                <a:gd name="connsiteY26" fmla="*/ 235783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1087 h 6900091"/>
                <a:gd name="connsiteX1" fmla="*/ 5897314 w 6115145"/>
                <a:gd name="connsiteY1" fmla="*/ 4423736 h 6900091"/>
                <a:gd name="connsiteX2" fmla="*/ 5421826 w 6115145"/>
                <a:gd name="connsiteY2" fmla="*/ 5118680 h 6900091"/>
                <a:gd name="connsiteX3" fmla="*/ 5074354 w 6115145"/>
                <a:gd name="connsiteY3" fmla="*/ 5585024 h 6900091"/>
                <a:gd name="connsiteX4" fmla="*/ 4690306 w 6115145"/>
                <a:gd name="connsiteY4" fmla="*/ 6060512 h 6900091"/>
                <a:gd name="connsiteX5" fmla="*/ 4443418 w 6115145"/>
                <a:gd name="connsiteY5" fmla="*/ 6554287 h 6900091"/>
                <a:gd name="connsiteX6" fmla="*/ 3958786 w 6115145"/>
                <a:gd name="connsiteY6" fmla="*/ 6673159 h 6900091"/>
                <a:gd name="connsiteX7" fmla="*/ 3428434 w 6115145"/>
                <a:gd name="connsiteY7" fmla="*/ 6892615 h 6900091"/>
                <a:gd name="connsiteX8" fmla="*/ 3080962 w 6115145"/>
                <a:gd name="connsiteY8" fmla="*/ 6837751 h 6900091"/>
                <a:gd name="connsiteX9" fmla="*/ 2559754 w 6115145"/>
                <a:gd name="connsiteY9" fmla="*/ 6728023 h 6900091"/>
                <a:gd name="connsiteX10" fmla="*/ 1864810 w 6115145"/>
                <a:gd name="connsiteY10" fmla="*/ 6545143 h 6900091"/>
                <a:gd name="connsiteX11" fmla="*/ 1517338 w 6115145"/>
                <a:gd name="connsiteY11" fmla="*/ 6298255 h 6900091"/>
                <a:gd name="connsiteX12" fmla="*/ 1142434 w 6115145"/>
                <a:gd name="connsiteY12" fmla="*/ 6133663 h 6900091"/>
                <a:gd name="connsiteX13" fmla="*/ 785818 w 6115145"/>
                <a:gd name="connsiteY13" fmla="*/ 5749615 h 6900091"/>
                <a:gd name="connsiteX14" fmla="*/ 255466 w 6115145"/>
                <a:gd name="connsiteY14" fmla="*/ 5045527 h 6900091"/>
                <a:gd name="connsiteX15" fmla="*/ 100018 w 6115145"/>
                <a:gd name="connsiteY15" fmla="*/ 4560895 h 6900091"/>
                <a:gd name="connsiteX16" fmla="*/ 72586 w 6115145"/>
                <a:gd name="connsiteY16" fmla="*/ 4158559 h 6900091"/>
                <a:gd name="connsiteX17" fmla="*/ 72586 w 6115145"/>
                <a:gd name="connsiteY17" fmla="*/ 3527623 h 6900091"/>
                <a:gd name="connsiteX18" fmla="*/ 8578 w 6115145"/>
                <a:gd name="connsiteY18" fmla="*/ 3106999 h 6900091"/>
                <a:gd name="connsiteX19" fmla="*/ 17722 w 6115145"/>
                <a:gd name="connsiteY19" fmla="*/ 2713807 h 6900091"/>
                <a:gd name="connsiteX20" fmla="*/ 164026 w 6115145"/>
                <a:gd name="connsiteY20" fmla="*/ 2256607 h 6900091"/>
                <a:gd name="connsiteX21" fmla="*/ 310330 w 6115145"/>
                <a:gd name="connsiteY21" fmla="*/ 1808551 h 6900091"/>
                <a:gd name="connsiteX22" fmla="*/ 438346 w 6115145"/>
                <a:gd name="connsiteY22" fmla="*/ 1278199 h 6900091"/>
                <a:gd name="connsiteX23" fmla="*/ 730595 w 6115145"/>
                <a:gd name="connsiteY23" fmla="*/ 903832 h 6900091"/>
                <a:gd name="connsiteX24" fmla="*/ 1442931 w 6115145"/>
                <a:gd name="connsiteY24" fmla="*/ 739241 h 6900091"/>
                <a:gd name="connsiteX25" fmla="*/ 2019183 w 6115145"/>
                <a:gd name="connsiteY25" fmla="*/ 364338 h 6900091"/>
                <a:gd name="connsiteX26" fmla="*/ 2668406 w 6115145"/>
                <a:gd name="connsiteY26" fmla="*/ 280607 h 6900091"/>
                <a:gd name="connsiteX27" fmla="*/ 3071818 w 6115145"/>
                <a:gd name="connsiteY27" fmla="*/ 71192 h 6900091"/>
                <a:gd name="connsiteX28" fmla="*/ 3730186 w 6115145"/>
                <a:gd name="connsiteY28" fmla="*/ 25471 h 6900091"/>
                <a:gd name="connsiteX29" fmla="*/ 4351978 w 6115145"/>
                <a:gd name="connsiteY29" fmla="*/ 336368 h 6900091"/>
                <a:gd name="connsiteX30" fmla="*/ 4845754 w 6115145"/>
                <a:gd name="connsiteY30" fmla="*/ 784423 h 6900091"/>
                <a:gd name="connsiteX31" fmla="*/ 5421826 w 6115145"/>
                <a:gd name="connsiteY31" fmla="*/ 1333064 h 6900091"/>
                <a:gd name="connsiteX32" fmla="*/ 5961322 w 6115145"/>
                <a:gd name="connsiteY32" fmla="*/ 1991432 h 6900091"/>
                <a:gd name="connsiteX33" fmla="*/ 6043618 w 6115145"/>
                <a:gd name="connsiteY33" fmla="*/ 2942408 h 6900091"/>
                <a:gd name="connsiteX34" fmla="*/ 6043618 w 6115145"/>
                <a:gd name="connsiteY34" fmla="*/ 4030543 h 6900091"/>
                <a:gd name="connsiteX0" fmla="*/ 6098482 w 6115145"/>
                <a:gd name="connsiteY0" fmla="*/ 3815344 h 6904348"/>
                <a:gd name="connsiteX1" fmla="*/ 5897314 w 6115145"/>
                <a:gd name="connsiteY1" fmla="*/ 4427993 h 6904348"/>
                <a:gd name="connsiteX2" fmla="*/ 5421826 w 6115145"/>
                <a:gd name="connsiteY2" fmla="*/ 5122937 h 6904348"/>
                <a:gd name="connsiteX3" fmla="*/ 5074354 w 6115145"/>
                <a:gd name="connsiteY3" fmla="*/ 5589281 h 6904348"/>
                <a:gd name="connsiteX4" fmla="*/ 4690306 w 6115145"/>
                <a:gd name="connsiteY4" fmla="*/ 6064769 h 6904348"/>
                <a:gd name="connsiteX5" fmla="*/ 4443418 w 6115145"/>
                <a:gd name="connsiteY5" fmla="*/ 6558544 h 6904348"/>
                <a:gd name="connsiteX6" fmla="*/ 3958786 w 6115145"/>
                <a:gd name="connsiteY6" fmla="*/ 6677416 h 6904348"/>
                <a:gd name="connsiteX7" fmla="*/ 3428434 w 6115145"/>
                <a:gd name="connsiteY7" fmla="*/ 6896872 h 6904348"/>
                <a:gd name="connsiteX8" fmla="*/ 3080962 w 6115145"/>
                <a:gd name="connsiteY8" fmla="*/ 6842008 h 6904348"/>
                <a:gd name="connsiteX9" fmla="*/ 2559754 w 6115145"/>
                <a:gd name="connsiteY9" fmla="*/ 6732280 h 6904348"/>
                <a:gd name="connsiteX10" fmla="*/ 1864810 w 6115145"/>
                <a:gd name="connsiteY10" fmla="*/ 6549400 h 6904348"/>
                <a:gd name="connsiteX11" fmla="*/ 1517338 w 6115145"/>
                <a:gd name="connsiteY11" fmla="*/ 6302512 h 6904348"/>
                <a:gd name="connsiteX12" fmla="*/ 1142434 w 6115145"/>
                <a:gd name="connsiteY12" fmla="*/ 6137920 h 6904348"/>
                <a:gd name="connsiteX13" fmla="*/ 785818 w 6115145"/>
                <a:gd name="connsiteY13" fmla="*/ 5753872 h 6904348"/>
                <a:gd name="connsiteX14" fmla="*/ 255466 w 6115145"/>
                <a:gd name="connsiteY14" fmla="*/ 5049784 h 6904348"/>
                <a:gd name="connsiteX15" fmla="*/ 100018 w 6115145"/>
                <a:gd name="connsiteY15" fmla="*/ 4565152 h 6904348"/>
                <a:gd name="connsiteX16" fmla="*/ 72586 w 6115145"/>
                <a:gd name="connsiteY16" fmla="*/ 4162816 h 6904348"/>
                <a:gd name="connsiteX17" fmla="*/ 72586 w 6115145"/>
                <a:gd name="connsiteY17" fmla="*/ 3531880 h 6904348"/>
                <a:gd name="connsiteX18" fmla="*/ 8578 w 6115145"/>
                <a:gd name="connsiteY18" fmla="*/ 3111256 h 6904348"/>
                <a:gd name="connsiteX19" fmla="*/ 17722 w 6115145"/>
                <a:gd name="connsiteY19" fmla="*/ 2718064 h 6904348"/>
                <a:gd name="connsiteX20" fmla="*/ 164026 w 6115145"/>
                <a:gd name="connsiteY20" fmla="*/ 2260864 h 6904348"/>
                <a:gd name="connsiteX21" fmla="*/ 310330 w 6115145"/>
                <a:gd name="connsiteY21" fmla="*/ 1812808 h 6904348"/>
                <a:gd name="connsiteX22" fmla="*/ 438346 w 6115145"/>
                <a:gd name="connsiteY22" fmla="*/ 1282456 h 6904348"/>
                <a:gd name="connsiteX23" fmla="*/ 730595 w 6115145"/>
                <a:gd name="connsiteY23" fmla="*/ 908089 h 6904348"/>
                <a:gd name="connsiteX24" fmla="*/ 1442931 w 6115145"/>
                <a:gd name="connsiteY24" fmla="*/ 743498 h 6904348"/>
                <a:gd name="connsiteX25" fmla="*/ 2019183 w 6115145"/>
                <a:gd name="connsiteY25" fmla="*/ 368595 h 6904348"/>
                <a:gd name="connsiteX26" fmla="*/ 2668406 w 6115145"/>
                <a:gd name="connsiteY26" fmla="*/ 284864 h 6904348"/>
                <a:gd name="connsiteX27" fmla="*/ 2901489 w 6115145"/>
                <a:gd name="connsiteY27" fmla="*/ 57520 h 6904348"/>
                <a:gd name="connsiteX28" fmla="*/ 3730186 w 6115145"/>
                <a:gd name="connsiteY28" fmla="*/ 29728 h 6904348"/>
                <a:gd name="connsiteX29" fmla="*/ 4351978 w 6115145"/>
                <a:gd name="connsiteY29" fmla="*/ 340625 h 6904348"/>
                <a:gd name="connsiteX30" fmla="*/ 4845754 w 6115145"/>
                <a:gd name="connsiteY30" fmla="*/ 788680 h 6904348"/>
                <a:gd name="connsiteX31" fmla="*/ 5421826 w 6115145"/>
                <a:gd name="connsiteY31" fmla="*/ 1337321 h 6904348"/>
                <a:gd name="connsiteX32" fmla="*/ 5961322 w 6115145"/>
                <a:gd name="connsiteY32" fmla="*/ 1995689 h 6904348"/>
                <a:gd name="connsiteX33" fmla="*/ 6043618 w 6115145"/>
                <a:gd name="connsiteY33" fmla="*/ 2946665 h 6904348"/>
                <a:gd name="connsiteX34" fmla="*/ 6043618 w 6115145"/>
                <a:gd name="connsiteY34" fmla="*/ 4034800 h 6904348"/>
                <a:gd name="connsiteX0" fmla="*/ 6098482 w 6115145"/>
                <a:gd name="connsiteY0" fmla="*/ 3815344 h 6904348"/>
                <a:gd name="connsiteX1" fmla="*/ 5897314 w 6115145"/>
                <a:gd name="connsiteY1" fmla="*/ 4427993 h 6904348"/>
                <a:gd name="connsiteX2" fmla="*/ 5421826 w 6115145"/>
                <a:gd name="connsiteY2" fmla="*/ 5122937 h 6904348"/>
                <a:gd name="connsiteX3" fmla="*/ 5074354 w 6115145"/>
                <a:gd name="connsiteY3" fmla="*/ 5589281 h 6904348"/>
                <a:gd name="connsiteX4" fmla="*/ 4690306 w 6115145"/>
                <a:gd name="connsiteY4" fmla="*/ 6064769 h 6904348"/>
                <a:gd name="connsiteX5" fmla="*/ 4443418 w 6115145"/>
                <a:gd name="connsiteY5" fmla="*/ 6558544 h 6904348"/>
                <a:gd name="connsiteX6" fmla="*/ 3958786 w 6115145"/>
                <a:gd name="connsiteY6" fmla="*/ 6677416 h 6904348"/>
                <a:gd name="connsiteX7" fmla="*/ 3428434 w 6115145"/>
                <a:gd name="connsiteY7" fmla="*/ 6896872 h 6904348"/>
                <a:gd name="connsiteX8" fmla="*/ 3080962 w 6115145"/>
                <a:gd name="connsiteY8" fmla="*/ 6842008 h 6904348"/>
                <a:gd name="connsiteX9" fmla="*/ 2559754 w 6115145"/>
                <a:gd name="connsiteY9" fmla="*/ 6732280 h 6904348"/>
                <a:gd name="connsiteX10" fmla="*/ 1864810 w 6115145"/>
                <a:gd name="connsiteY10" fmla="*/ 6549400 h 6904348"/>
                <a:gd name="connsiteX11" fmla="*/ 1517338 w 6115145"/>
                <a:gd name="connsiteY11" fmla="*/ 6302512 h 6904348"/>
                <a:gd name="connsiteX12" fmla="*/ 1142434 w 6115145"/>
                <a:gd name="connsiteY12" fmla="*/ 6137920 h 6904348"/>
                <a:gd name="connsiteX13" fmla="*/ 785818 w 6115145"/>
                <a:gd name="connsiteY13" fmla="*/ 5753872 h 6904348"/>
                <a:gd name="connsiteX14" fmla="*/ 255466 w 6115145"/>
                <a:gd name="connsiteY14" fmla="*/ 5049784 h 6904348"/>
                <a:gd name="connsiteX15" fmla="*/ 100018 w 6115145"/>
                <a:gd name="connsiteY15" fmla="*/ 4565152 h 6904348"/>
                <a:gd name="connsiteX16" fmla="*/ 72586 w 6115145"/>
                <a:gd name="connsiteY16" fmla="*/ 4162816 h 6904348"/>
                <a:gd name="connsiteX17" fmla="*/ 72586 w 6115145"/>
                <a:gd name="connsiteY17" fmla="*/ 3531880 h 6904348"/>
                <a:gd name="connsiteX18" fmla="*/ 8578 w 6115145"/>
                <a:gd name="connsiteY18" fmla="*/ 3111256 h 6904348"/>
                <a:gd name="connsiteX19" fmla="*/ 17722 w 6115145"/>
                <a:gd name="connsiteY19" fmla="*/ 2718064 h 6904348"/>
                <a:gd name="connsiteX20" fmla="*/ 164026 w 6115145"/>
                <a:gd name="connsiteY20" fmla="*/ 2260864 h 6904348"/>
                <a:gd name="connsiteX21" fmla="*/ 310330 w 6115145"/>
                <a:gd name="connsiteY21" fmla="*/ 1812808 h 6904348"/>
                <a:gd name="connsiteX22" fmla="*/ 438346 w 6115145"/>
                <a:gd name="connsiteY22" fmla="*/ 1282456 h 6904348"/>
                <a:gd name="connsiteX23" fmla="*/ 730595 w 6115145"/>
                <a:gd name="connsiteY23" fmla="*/ 908089 h 6904348"/>
                <a:gd name="connsiteX24" fmla="*/ 1442931 w 6115145"/>
                <a:gd name="connsiteY24" fmla="*/ 743498 h 6904348"/>
                <a:gd name="connsiteX25" fmla="*/ 2019183 w 6115145"/>
                <a:gd name="connsiteY25" fmla="*/ 368595 h 6904348"/>
                <a:gd name="connsiteX26" fmla="*/ 2668406 w 6115145"/>
                <a:gd name="connsiteY26" fmla="*/ 284864 h 6904348"/>
                <a:gd name="connsiteX27" fmla="*/ 2901489 w 6115145"/>
                <a:gd name="connsiteY27" fmla="*/ 57520 h 6904348"/>
                <a:gd name="connsiteX28" fmla="*/ 3730186 w 6115145"/>
                <a:gd name="connsiteY28" fmla="*/ 29728 h 6904348"/>
                <a:gd name="connsiteX29" fmla="*/ 4351978 w 6115145"/>
                <a:gd name="connsiteY29" fmla="*/ 340625 h 6904348"/>
                <a:gd name="connsiteX30" fmla="*/ 4845754 w 6115145"/>
                <a:gd name="connsiteY30" fmla="*/ 788680 h 6904348"/>
                <a:gd name="connsiteX31" fmla="*/ 5421826 w 6115145"/>
                <a:gd name="connsiteY31" fmla="*/ 1337321 h 6904348"/>
                <a:gd name="connsiteX32" fmla="*/ 5961322 w 6115145"/>
                <a:gd name="connsiteY32" fmla="*/ 1995689 h 6904348"/>
                <a:gd name="connsiteX33" fmla="*/ 6043618 w 6115145"/>
                <a:gd name="connsiteY33" fmla="*/ 2946665 h 6904348"/>
                <a:gd name="connsiteX34" fmla="*/ 6043618 w 6115145"/>
                <a:gd name="connsiteY34" fmla="*/ 4034800 h 6904348"/>
                <a:gd name="connsiteX0" fmla="*/ 6098482 w 6115145"/>
                <a:gd name="connsiteY0" fmla="*/ 3850350 h 6939354"/>
                <a:gd name="connsiteX1" fmla="*/ 5897314 w 6115145"/>
                <a:gd name="connsiteY1" fmla="*/ 4462999 h 6939354"/>
                <a:gd name="connsiteX2" fmla="*/ 5421826 w 6115145"/>
                <a:gd name="connsiteY2" fmla="*/ 5157943 h 6939354"/>
                <a:gd name="connsiteX3" fmla="*/ 5074354 w 6115145"/>
                <a:gd name="connsiteY3" fmla="*/ 5624287 h 6939354"/>
                <a:gd name="connsiteX4" fmla="*/ 4690306 w 6115145"/>
                <a:gd name="connsiteY4" fmla="*/ 6099775 h 6939354"/>
                <a:gd name="connsiteX5" fmla="*/ 4443418 w 6115145"/>
                <a:gd name="connsiteY5" fmla="*/ 6593550 h 6939354"/>
                <a:gd name="connsiteX6" fmla="*/ 3958786 w 6115145"/>
                <a:gd name="connsiteY6" fmla="*/ 6712422 h 6939354"/>
                <a:gd name="connsiteX7" fmla="*/ 3428434 w 6115145"/>
                <a:gd name="connsiteY7" fmla="*/ 6931878 h 6939354"/>
                <a:gd name="connsiteX8" fmla="*/ 3080962 w 6115145"/>
                <a:gd name="connsiteY8" fmla="*/ 6877014 h 6939354"/>
                <a:gd name="connsiteX9" fmla="*/ 2559754 w 6115145"/>
                <a:gd name="connsiteY9" fmla="*/ 6767286 h 6939354"/>
                <a:gd name="connsiteX10" fmla="*/ 1864810 w 6115145"/>
                <a:gd name="connsiteY10" fmla="*/ 6584406 h 6939354"/>
                <a:gd name="connsiteX11" fmla="*/ 1517338 w 6115145"/>
                <a:gd name="connsiteY11" fmla="*/ 6337518 h 6939354"/>
                <a:gd name="connsiteX12" fmla="*/ 1142434 w 6115145"/>
                <a:gd name="connsiteY12" fmla="*/ 6172926 h 6939354"/>
                <a:gd name="connsiteX13" fmla="*/ 785818 w 6115145"/>
                <a:gd name="connsiteY13" fmla="*/ 5788878 h 6939354"/>
                <a:gd name="connsiteX14" fmla="*/ 255466 w 6115145"/>
                <a:gd name="connsiteY14" fmla="*/ 5084790 h 6939354"/>
                <a:gd name="connsiteX15" fmla="*/ 100018 w 6115145"/>
                <a:gd name="connsiteY15" fmla="*/ 4600158 h 6939354"/>
                <a:gd name="connsiteX16" fmla="*/ 72586 w 6115145"/>
                <a:gd name="connsiteY16" fmla="*/ 4197822 h 6939354"/>
                <a:gd name="connsiteX17" fmla="*/ 72586 w 6115145"/>
                <a:gd name="connsiteY17" fmla="*/ 3566886 h 6939354"/>
                <a:gd name="connsiteX18" fmla="*/ 8578 w 6115145"/>
                <a:gd name="connsiteY18" fmla="*/ 3146262 h 6939354"/>
                <a:gd name="connsiteX19" fmla="*/ 17722 w 6115145"/>
                <a:gd name="connsiteY19" fmla="*/ 2753070 h 6939354"/>
                <a:gd name="connsiteX20" fmla="*/ 164026 w 6115145"/>
                <a:gd name="connsiteY20" fmla="*/ 2295870 h 6939354"/>
                <a:gd name="connsiteX21" fmla="*/ 310330 w 6115145"/>
                <a:gd name="connsiteY21" fmla="*/ 1847814 h 6939354"/>
                <a:gd name="connsiteX22" fmla="*/ 438346 w 6115145"/>
                <a:gd name="connsiteY22" fmla="*/ 1317462 h 6939354"/>
                <a:gd name="connsiteX23" fmla="*/ 730595 w 6115145"/>
                <a:gd name="connsiteY23" fmla="*/ 943095 h 6939354"/>
                <a:gd name="connsiteX24" fmla="*/ 1442931 w 6115145"/>
                <a:gd name="connsiteY24" fmla="*/ 778504 h 6939354"/>
                <a:gd name="connsiteX25" fmla="*/ 2019183 w 6115145"/>
                <a:gd name="connsiteY25" fmla="*/ 403601 h 6939354"/>
                <a:gd name="connsiteX26" fmla="*/ 2668406 w 6115145"/>
                <a:gd name="connsiteY26" fmla="*/ 319870 h 6939354"/>
                <a:gd name="connsiteX27" fmla="*/ 2973206 w 6115145"/>
                <a:gd name="connsiteY27" fmla="*/ 20808 h 6939354"/>
                <a:gd name="connsiteX28" fmla="*/ 3730186 w 6115145"/>
                <a:gd name="connsiteY28" fmla="*/ 64734 h 6939354"/>
                <a:gd name="connsiteX29" fmla="*/ 4351978 w 6115145"/>
                <a:gd name="connsiteY29" fmla="*/ 375631 h 6939354"/>
                <a:gd name="connsiteX30" fmla="*/ 4845754 w 6115145"/>
                <a:gd name="connsiteY30" fmla="*/ 823686 h 6939354"/>
                <a:gd name="connsiteX31" fmla="*/ 5421826 w 6115145"/>
                <a:gd name="connsiteY31" fmla="*/ 1372327 h 6939354"/>
                <a:gd name="connsiteX32" fmla="*/ 5961322 w 6115145"/>
                <a:gd name="connsiteY32" fmla="*/ 2030695 h 6939354"/>
                <a:gd name="connsiteX33" fmla="*/ 6043618 w 6115145"/>
                <a:gd name="connsiteY33" fmla="*/ 2981671 h 6939354"/>
                <a:gd name="connsiteX34" fmla="*/ 6043618 w 6115145"/>
                <a:gd name="connsiteY34" fmla="*/ 4069806 h 6939354"/>
                <a:gd name="connsiteX0" fmla="*/ 6098482 w 6115145"/>
                <a:gd name="connsiteY0" fmla="*/ 3938652 h 7027656"/>
                <a:gd name="connsiteX1" fmla="*/ 5897314 w 6115145"/>
                <a:gd name="connsiteY1" fmla="*/ 4551301 h 7027656"/>
                <a:gd name="connsiteX2" fmla="*/ 5421826 w 6115145"/>
                <a:gd name="connsiteY2" fmla="*/ 5246245 h 7027656"/>
                <a:gd name="connsiteX3" fmla="*/ 5074354 w 6115145"/>
                <a:gd name="connsiteY3" fmla="*/ 5712589 h 7027656"/>
                <a:gd name="connsiteX4" fmla="*/ 4690306 w 6115145"/>
                <a:gd name="connsiteY4" fmla="*/ 6188077 h 7027656"/>
                <a:gd name="connsiteX5" fmla="*/ 4443418 w 6115145"/>
                <a:gd name="connsiteY5" fmla="*/ 6681852 h 7027656"/>
                <a:gd name="connsiteX6" fmla="*/ 3958786 w 6115145"/>
                <a:gd name="connsiteY6" fmla="*/ 6800724 h 7027656"/>
                <a:gd name="connsiteX7" fmla="*/ 3428434 w 6115145"/>
                <a:gd name="connsiteY7" fmla="*/ 7020180 h 7027656"/>
                <a:gd name="connsiteX8" fmla="*/ 3080962 w 6115145"/>
                <a:gd name="connsiteY8" fmla="*/ 6965316 h 7027656"/>
                <a:gd name="connsiteX9" fmla="*/ 2559754 w 6115145"/>
                <a:gd name="connsiteY9" fmla="*/ 6855588 h 7027656"/>
                <a:gd name="connsiteX10" fmla="*/ 1864810 w 6115145"/>
                <a:gd name="connsiteY10" fmla="*/ 6672708 h 7027656"/>
                <a:gd name="connsiteX11" fmla="*/ 1517338 w 6115145"/>
                <a:gd name="connsiteY11" fmla="*/ 6425820 h 7027656"/>
                <a:gd name="connsiteX12" fmla="*/ 1142434 w 6115145"/>
                <a:gd name="connsiteY12" fmla="*/ 6261228 h 7027656"/>
                <a:gd name="connsiteX13" fmla="*/ 785818 w 6115145"/>
                <a:gd name="connsiteY13" fmla="*/ 5877180 h 7027656"/>
                <a:gd name="connsiteX14" fmla="*/ 255466 w 6115145"/>
                <a:gd name="connsiteY14" fmla="*/ 5173092 h 7027656"/>
                <a:gd name="connsiteX15" fmla="*/ 100018 w 6115145"/>
                <a:gd name="connsiteY15" fmla="*/ 4688460 h 7027656"/>
                <a:gd name="connsiteX16" fmla="*/ 72586 w 6115145"/>
                <a:gd name="connsiteY16" fmla="*/ 4286124 h 7027656"/>
                <a:gd name="connsiteX17" fmla="*/ 72586 w 6115145"/>
                <a:gd name="connsiteY17" fmla="*/ 3655188 h 7027656"/>
                <a:gd name="connsiteX18" fmla="*/ 8578 w 6115145"/>
                <a:gd name="connsiteY18" fmla="*/ 3234564 h 7027656"/>
                <a:gd name="connsiteX19" fmla="*/ 17722 w 6115145"/>
                <a:gd name="connsiteY19" fmla="*/ 2841372 h 7027656"/>
                <a:gd name="connsiteX20" fmla="*/ 164026 w 6115145"/>
                <a:gd name="connsiteY20" fmla="*/ 2384172 h 7027656"/>
                <a:gd name="connsiteX21" fmla="*/ 310330 w 6115145"/>
                <a:gd name="connsiteY21" fmla="*/ 1936116 h 7027656"/>
                <a:gd name="connsiteX22" fmla="*/ 438346 w 6115145"/>
                <a:gd name="connsiteY22" fmla="*/ 1405764 h 7027656"/>
                <a:gd name="connsiteX23" fmla="*/ 730595 w 6115145"/>
                <a:gd name="connsiteY23" fmla="*/ 1031397 h 7027656"/>
                <a:gd name="connsiteX24" fmla="*/ 1442931 w 6115145"/>
                <a:gd name="connsiteY24" fmla="*/ 866806 h 7027656"/>
                <a:gd name="connsiteX25" fmla="*/ 2019183 w 6115145"/>
                <a:gd name="connsiteY25" fmla="*/ 491903 h 7027656"/>
                <a:gd name="connsiteX26" fmla="*/ 2668406 w 6115145"/>
                <a:gd name="connsiteY26" fmla="*/ 408172 h 7027656"/>
                <a:gd name="connsiteX27" fmla="*/ 2973206 w 6115145"/>
                <a:gd name="connsiteY27" fmla="*/ 109110 h 7027656"/>
                <a:gd name="connsiteX28" fmla="*/ 3676398 w 6115145"/>
                <a:gd name="connsiteY28" fmla="*/ 18566 h 7027656"/>
                <a:gd name="connsiteX29" fmla="*/ 4351978 w 6115145"/>
                <a:gd name="connsiteY29" fmla="*/ 463933 h 7027656"/>
                <a:gd name="connsiteX30" fmla="*/ 4845754 w 6115145"/>
                <a:gd name="connsiteY30" fmla="*/ 911988 h 7027656"/>
                <a:gd name="connsiteX31" fmla="*/ 5421826 w 6115145"/>
                <a:gd name="connsiteY31" fmla="*/ 1460629 h 7027656"/>
                <a:gd name="connsiteX32" fmla="*/ 5961322 w 6115145"/>
                <a:gd name="connsiteY32" fmla="*/ 2118997 h 7027656"/>
                <a:gd name="connsiteX33" fmla="*/ 6043618 w 6115145"/>
                <a:gd name="connsiteY33" fmla="*/ 3069973 h 7027656"/>
                <a:gd name="connsiteX34" fmla="*/ 6043618 w 6115145"/>
                <a:gd name="connsiteY34" fmla="*/ 4158108 h 7027656"/>
                <a:gd name="connsiteX0" fmla="*/ 6098482 w 6115145"/>
                <a:gd name="connsiteY0" fmla="*/ 3945846 h 7034850"/>
                <a:gd name="connsiteX1" fmla="*/ 5897314 w 6115145"/>
                <a:gd name="connsiteY1" fmla="*/ 4558495 h 7034850"/>
                <a:gd name="connsiteX2" fmla="*/ 5421826 w 6115145"/>
                <a:gd name="connsiteY2" fmla="*/ 5253439 h 7034850"/>
                <a:gd name="connsiteX3" fmla="*/ 5074354 w 6115145"/>
                <a:gd name="connsiteY3" fmla="*/ 5719783 h 7034850"/>
                <a:gd name="connsiteX4" fmla="*/ 4690306 w 6115145"/>
                <a:gd name="connsiteY4" fmla="*/ 6195271 h 7034850"/>
                <a:gd name="connsiteX5" fmla="*/ 4443418 w 6115145"/>
                <a:gd name="connsiteY5" fmla="*/ 6689046 h 7034850"/>
                <a:gd name="connsiteX6" fmla="*/ 3958786 w 6115145"/>
                <a:gd name="connsiteY6" fmla="*/ 6807918 h 7034850"/>
                <a:gd name="connsiteX7" fmla="*/ 3428434 w 6115145"/>
                <a:gd name="connsiteY7" fmla="*/ 7027374 h 7034850"/>
                <a:gd name="connsiteX8" fmla="*/ 3080962 w 6115145"/>
                <a:gd name="connsiteY8" fmla="*/ 6972510 h 7034850"/>
                <a:gd name="connsiteX9" fmla="*/ 2559754 w 6115145"/>
                <a:gd name="connsiteY9" fmla="*/ 6862782 h 7034850"/>
                <a:gd name="connsiteX10" fmla="*/ 1864810 w 6115145"/>
                <a:gd name="connsiteY10" fmla="*/ 6679902 h 7034850"/>
                <a:gd name="connsiteX11" fmla="*/ 1517338 w 6115145"/>
                <a:gd name="connsiteY11" fmla="*/ 6433014 h 7034850"/>
                <a:gd name="connsiteX12" fmla="*/ 1142434 w 6115145"/>
                <a:gd name="connsiteY12" fmla="*/ 6268422 h 7034850"/>
                <a:gd name="connsiteX13" fmla="*/ 785818 w 6115145"/>
                <a:gd name="connsiteY13" fmla="*/ 5884374 h 7034850"/>
                <a:gd name="connsiteX14" fmla="*/ 255466 w 6115145"/>
                <a:gd name="connsiteY14" fmla="*/ 5180286 h 7034850"/>
                <a:gd name="connsiteX15" fmla="*/ 100018 w 6115145"/>
                <a:gd name="connsiteY15" fmla="*/ 4695654 h 7034850"/>
                <a:gd name="connsiteX16" fmla="*/ 72586 w 6115145"/>
                <a:gd name="connsiteY16" fmla="*/ 4293318 h 7034850"/>
                <a:gd name="connsiteX17" fmla="*/ 72586 w 6115145"/>
                <a:gd name="connsiteY17" fmla="*/ 3662382 h 7034850"/>
                <a:gd name="connsiteX18" fmla="*/ 8578 w 6115145"/>
                <a:gd name="connsiteY18" fmla="*/ 3241758 h 7034850"/>
                <a:gd name="connsiteX19" fmla="*/ 17722 w 6115145"/>
                <a:gd name="connsiteY19" fmla="*/ 2848566 h 7034850"/>
                <a:gd name="connsiteX20" fmla="*/ 164026 w 6115145"/>
                <a:gd name="connsiteY20" fmla="*/ 2391366 h 7034850"/>
                <a:gd name="connsiteX21" fmla="*/ 310330 w 6115145"/>
                <a:gd name="connsiteY21" fmla="*/ 1943310 h 7034850"/>
                <a:gd name="connsiteX22" fmla="*/ 438346 w 6115145"/>
                <a:gd name="connsiteY22" fmla="*/ 1412958 h 7034850"/>
                <a:gd name="connsiteX23" fmla="*/ 730595 w 6115145"/>
                <a:gd name="connsiteY23" fmla="*/ 1038591 h 7034850"/>
                <a:gd name="connsiteX24" fmla="*/ 1442931 w 6115145"/>
                <a:gd name="connsiteY24" fmla="*/ 874000 h 7034850"/>
                <a:gd name="connsiteX25" fmla="*/ 2019183 w 6115145"/>
                <a:gd name="connsiteY25" fmla="*/ 499097 h 7034850"/>
                <a:gd name="connsiteX26" fmla="*/ 2668406 w 6115145"/>
                <a:gd name="connsiteY26" fmla="*/ 415366 h 7034850"/>
                <a:gd name="connsiteX27" fmla="*/ 2973206 w 6115145"/>
                <a:gd name="connsiteY27" fmla="*/ 116304 h 7034850"/>
                <a:gd name="connsiteX28" fmla="*/ 3676398 w 6115145"/>
                <a:gd name="connsiteY28" fmla="*/ 25760 h 7034850"/>
                <a:gd name="connsiteX29" fmla="*/ 4351978 w 6115145"/>
                <a:gd name="connsiteY29" fmla="*/ 471127 h 7034850"/>
                <a:gd name="connsiteX30" fmla="*/ 4845754 w 6115145"/>
                <a:gd name="connsiteY30" fmla="*/ 919182 h 7034850"/>
                <a:gd name="connsiteX31" fmla="*/ 5421826 w 6115145"/>
                <a:gd name="connsiteY31" fmla="*/ 1467823 h 7034850"/>
                <a:gd name="connsiteX32" fmla="*/ 5961322 w 6115145"/>
                <a:gd name="connsiteY32" fmla="*/ 2126191 h 7034850"/>
                <a:gd name="connsiteX33" fmla="*/ 6043618 w 6115145"/>
                <a:gd name="connsiteY33" fmla="*/ 3077167 h 7034850"/>
                <a:gd name="connsiteX34" fmla="*/ 6043618 w 6115145"/>
                <a:gd name="connsiteY34" fmla="*/ 4165302 h 7034850"/>
                <a:gd name="connsiteX0" fmla="*/ 6098482 w 6115145"/>
                <a:gd name="connsiteY0" fmla="*/ 3952343 h 7041347"/>
                <a:gd name="connsiteX1" fmla="*/ 5897314 w 6115145"/>
                <a:gd name="connsiteY1" fmla="*/ 4564992 h 7041347"/>
                <a:gd name="connsiteX2" fmla="*/ 5421826 w 6115145"/>
                <a:gd name="connsiteY2" fmla="*/ 5259936 h 7041347"/>
                <a:gd name="connsiteX3" fmla="*/ 5074354 w 6115145"/>
                <a:gd name="connsiteY3" fmla="*/ 5726280 h 7041347"/>
                <a:gd name="connsiteX4" fmla="*/ 4690306 w 6115145"/>
                <a:gd name="connsiteY4" fmla="*/ 6201768 h 7041347"/>
                <a:gd name="connsiteX5" fmla="*/ 4443418 w 6115145"/>
                <a:gd name="connsiteY5" fmla="*/ 6695543 h 7041347"/>
                <a:gd name="connsiteX6" fmla="*/ 3958786 w 6115145"/>
                <a:gd name="connsiteY6" fmla="*/ 6814415 h 7041347"/>
                <a:gd name="connsiteX7" fmla="*/ 3428434 w 6115145"/>
                <a:gd name="connsiteY7" fmla="*/ 7033871 h 7041347"/>
                <a:gd name="connsiteX8" fmla="*/ 3080962 w 6115145"/>
                <a:gd name="connsiteY8" fmla="*/ 6979007 h 7041347"/>
                <a:gd name="connsiteX9" fmla="*/ 2559754 w 6115145"/>
                <a:gd name="connsiteY9" fmla="*/ 6869279 h 7041347"/>
                <a:gd name="connsiteX10" fmla="*/ 1864810 w 6115145"/>
                <a:gd name="connsiteY10" fmla="*/ 6686399 h 7041347"/>
                <a:gd name="connsiteX11" fmla="*/ 1517338 w 6115145"/>
                <a:gd name="connsiteY11" fmla="*/ 6439511 h 7041347"/>
                <a:gd name="connsiteX12" fmla="*/ 1142434 w 6115145"/>
                <a:gd name="connsiteY12" fmla="*/ 6274919 h 7041347"/>
                <a:gd name="connsiteX13" fmla="*/ 785818 w 6115145"/>
                <a:gd name="connsiteY13" fmla="*/ 5890871 h 7041347"/>
                <a:gd name="connsiteX14" fmla="*/ 255466 w 6115145"/>
                <a:gd name="connsiteY14" fmla="*/ 5186783 h 7041347"/>
                <a:gd name="connsiteX15" fmla="*/ 100018 w 6115145"/>
                <a:gd name="connsiteY15" fmla="*/ 4702151 h 7041347"/>
                <a:gd name="connsiteX16" fmla="*/ 72586 w 6115145"/>
                <a:gd name="connsiteY16" fmla="*/ 4299815 h 7041347"/>
                <a:gd name="connsiteX17" fmla="*/ 72586 w 6115145"/>
                <a:gd name="connsiteY17" fmla="*/ 3668879 h 7041347"/>
                <a:gd name="connsiteX18" fmla="*/ 8578 w 6115145"/>
                <a:gd name="connsiteY18" fmla="*/ 3248255 h 7041347"/>
                <a:gd name="connsiteX19" fmla="*/ 17722 w 6115145"/>
                <a:gd name="connsiteY19" fmla="*/ 2855063 h 7041347"/>
                <a:gd name="connsiteX20" fmla="*/ 164026 w 6115145"/>
                <a:gd name="connsiteY20" fmla="*/ 2397863 h 7041347"/>
                <a:gd name="connsiteX21" fmla="*/ 310330 w 6115145"/>
                <a:gd name="connsiteY21" fmla="*/ 1949807 h 7041347"/>
                <a:gd name="connsiteX22" fmla="*/ 438346 w 6115145"/>
                <a:gd name="connsiteY22" fmla="*/ 1419455 h 7041347"/>
                <a:gd name="connsiteX23" fmla="*/ 730595 w 6115145"/>
                <a:gd name="connsiteY23" fmla="*/ 1045088 h 7041347"/>
                <a:gd name="connsiteX24" fmla="*/ 1442931 w 6115145"/>
                <a:gd name="connsiteY24" fmla="*/ 880497 h 7041347"/>
                <a:gd name="connsiteX25" fmla="*/ 2019183 w 6115145"/>
                <a:gd name="connsiteY25" fmla="*/ 505594 h 7041347"/>
                <a:gd name="connsiteX26" fmla="*/ 2668406 w 6115145"/>
                <a:gd name="connsiteY26" fmla="*/ 421863 h 7041347"/>
                <a:gd name="connsiteX27" fmla="*/ 2973206 w 6115145"/>
                <a:gd name="connsiteY27" fmla="*/ 122801 h 7041347"/>
                <a:gd name="connsiteX28" fmla="*/ 3676398 w 6115145"/>
                <a:gd name="connsiteY28" fmla="*/ 32257 h 7041347"/>
                <a:gd name="connsiteX29" fmla="*/ 4351978 w 6115145"/>
                <a:gd name="connsiteY29" fmla="*/ 477624 h 7041347"/>
                <a:gd name="connsiteX30" fmla="*/ 4845754 w 6115145"/>
                <a:gd name="connsiteY30" fmla="*/ 925679 h 7041347"/>
                <a:gd name="connsiteX31" fmla="*/ 5421826 w 6115145"/>
                <a:gd name="connsiteY31" fmla="*/ 1474320 h 7041347"/>
                <a:gd name="connsiteX32" fmla="*/ 5961322 w 6115145"/>
                <a:gd name="connsiteY32" fmla="*/ 2132688 h 7041347"/>
                <a:gd name="connsiteX33" fmla="*/ 6043618 w 6115145"/>
                <a:gd name="connsiteY33" fmla="*/ 3083664 h 7041347"/>
                <a:gd name="connsiteX34" fmla="*/ 6043618 w 6115145"/>
                <a:gd name="connsiteY34" fmla="*/ 4171799 h 7041347"/>
                <a:gd name="connsiteX0" fmla="*/ 6098482 w 6115145"/>
                <a:gd name="connsiteY0" fmla="*/ 3952343 h 7041347"/>
                <a:gd name="connsiteX1" fmla="*/ 5897314 w 6115145"/>
                <a:gd name="connsiteY1" fmla="*/ 4564992 h 7041347"/>
                <a:gd name="connsiteX2" fmla="*/ 5421826 w 6115145"/>
                <a:gd name="connsiteY2" fmla="*/ 5259936 h 7041347"/>
                <a:gd name="connsiteX3" fmla="*/ 5074354 w 6115145"/>
                <a:gd name="connsiteY3" fmla="*/ 5726280 h 7041347"/>
                <a:gd name="connsiteX4" fmla="*/ 4690306 w 6115145"/>
                <a:gd name="connsiteY4" fmla="*/ 6201768 h 7041347"/>
                <a:gd name="connsiteX5" fmla="*/ 4443418 w 6115145"/>
                <a:gd name="connsiteY5" fmla="*/ 6695543 h 7041347"/>
                <a:gd name="connsiteX6" fmla="*/ 3958786 w 6115145"/>
                <a:gd name="connsiteY6" fmla="*/ 6814415 h 7041347"/>
                <a:gd name="connsiteX7" fmla="*/ 3428434 w 6115145"/>
                <a:gd name="connsiteY7" fmla="*/ 7033871 h 7041347"/>
                <a:gd name="connsiteX8" fmla="*/ 3080962 w 6115145"/>
                <a:gd name="connsiteY8" fmla="*/ 6979007 h 7041347"/>
                <a:gd name="connsiteX9" fmla="*/ 2559754 w 6115145"/>
                <a:gd name="connsiteY9" fmla="*/ 6869279 h 7041347"/>
                <a:gd name="connsiteX10" fmla="*/ 1864810 w 6115145"/>
                <a:gd name="connsiteY10" fmla="*/ 6686399 h 7041347"/>
                <a:gd name="connsiteX11" fmla="*/ 1517338 w 6115145"/>
                <a:gd name="connsiteY11" fmla="*/ 6439511 h 7041347"/>
                <a:gd name="connsiteX12" fmla="*/ 1142434 w 6115145"/>
                <a:gd name="connsiteY12" fmla="*/ 6274919 h 7041347"/>
                <a:gd name="connsiteX13" fmla="*/ 785818 w 6115145"/>
                <a:gd name="connsiteY13" fmla="*/ 5890871 h 7041347"/>
                <a:gd name="connsiteX14" fmla="*/ 255466 w 6115145"/>
                <a:gd name="connsiteY14" fmla="*/ 5186783 h 7041347"/>
                <a:gd name="connsiteX15" fmla="*/ 100018 w 6115145"/>
                <a:gd name="connsiteY15" fmla="*/ 4702151 h 7041347"/>
                <a:gd name="connsiteX16" fmla="*/ 72586 w 6115145"/>
                <a:gd name="connsiteY16" fmla="*/ 4299815 h 7041347"/>
                <a:gd name="connsiteX17" fmla="*/ 72586 w 6115145"/>
                <a:gd name="connsiteY17" fmla="*/ 3668879 h 7041347"/>
                <a:gd name="connsiteX18" fmla="*/ 8578 w 6115145"/>
                <a:gd name="connsiteY18" fmla="*/ 3248255 h 7041347"/>
                <a:gd name="connsiteX19" fmla="*/ 17722 w 6115145"/>
                <a:gd name="connsiteY19" fmla="*/ 2855063 h 7041347"/>
                <a:gd name="connsiteX20" fmla="*/ 164026 w 6115145"/>
                <a:gd name="connsiteY20" fmla="*/ 2397863 h 7041347"/>
                <a:gd name="connsiteX21" fmla="*/ 310330 w 6115145"/>
                <a:gd name="connsiteY21" fmla="*/ 1949807 h 7041347"/>
                <a:gd name="connsiteX22" fmla="*/ 438346 w 6115145"/>
                <a:gd name="connsiteY22" fmla="*/ 1419455 h 7041347"/>
                <a:gd name="connsiteX23" fmla="*/ 730595 w 6115145"/>
                <a:gd name="connsiteY23" fmla="*/ 1045088 h 7041347"/>
                <a:gd name="connsiteX24" fmla="*/ 1442931 w 6115145"/>
                <a:gd name="connsiteY24" fmla="*/ 880497 h 7041347"/>
                <a:gd name="connsiteX25" fmla="*/ 2019183 w 6115145"/>
                <a:gd name="connsiteY25" fmla="*/ 505594 h 7041347"/>
                <a:gd name="connsiteX26" fmla="*/ 2668406 w 6115145"/>
                <a:gd name="connsiteY26" fmla="*/ 421863 h 7041347"/>
                <a:gd name="connsiteX27" fmla="*/ 2973206 w 6115145"/>
                <a:gd name="connsiteY27" fmla="*/ 122801 h 7041347"/>
                <a:gd name="connsiteX28" fmla="*/ 3676398 w 6115145"/>
                <a:gd name="connsiteY28" fmla="*/ 32257 h 7041347"/>
                <a:gd name="connsiteX29" fmla="*/ 4477484 w 6115145"/>
                <a:gd name="connsiteY29" fmla="*/ 307294 h 7041347"/>
                <a:gd name="connsiteX30" fmla="*/ 4845754 w 6115145"/>
                <a:gd name="connsiteY30" fmla="*/ 925679 h 7041347"/>
                <a:gd name="connsiteX31" fmla="*/ 5421826 w 6115145"/>
                <a:gd name="connsiteY31" fmla="*/ 1474320 h 7041347"/>
                <a:gd name="connsiteX32" fmla="*/ 5961322 w 6115145"/>
                <a:gd name="connsiteY32" fmla="*/ 2132688 h 7041347"/>
                <a:gd name="connsiteX33" fmla="*/ 6043618 w 6115145"/>
                <a:gd name="connsiteY33" fmla="*/ 3083664 h 7041347"/>
                <a:gd name="connsiteX34" fmla="*/ 6043618 w 6115145"/>
                <a:gd name="connsiteY34" fmla="*/ 4171799 h 7041347"/>
                <a:gd name="connsiteX0" fmla="*/ 6098482 w 6115145"/>
                <a:gd name="connsiteY0" fmla="*/ 3952343 h 7041347"/>
                <a:gd name="connsiteX1" fmla="*/ 5897314 w 6115145"/>
                <a:gd name="connsiteY1" fmla="*/ 4564992 h 7041347"/>
                <a:gd name="connsiteX2" fmla="*/ 5421826 w 6115145"/>
                <a:gd name="connsiteY2" fmla="*/ 5259936 h 7041347"/>
                <a:gd name="connsiteX3" fmla="*/ 5074354 w 6115145"/>
                <a:gd name="connsiteY3" fmla="*/ 5726280 h 7041347"/>
                <a:gd name="connsiteX4" fmla="*/ 4690306 w 6115145"/>
                <a:gd name="connsiteY4" fmla="*/ 6201768 h 7041347"/>
                <a:gd name="connsiteX5" fmla="*/ 4443418 w 6115145"/>
                <a:gd name="connsiteY5" fmla="*/ 6695543 h 7041347"/>
                <a:gd name="connsiteX6" fmla="*/ 3958786 w 6115145"/>
                <a:gd name="connsiteY6" fmla="*/ 6814415 h 7041347"/>
                <a:gd name="connsiteX7" fmla="*/ 3428434 w 6115145"/>
                <a:gd name="connsiteY7" fmla="*/ 7033871 h 7041347"/>
                <a:gd name="connsiteX8" fmla="*/ 3080962 w 6115145"/>
                <a:gd name="connsiteY8" fmla="*/ 6979007 h 7041347"/>
                <a:gd name="connsiteX9" fmla="*/ 2559754 w 6115145"/>
                <a:gd name="connsiteY9" fmla="*/ 6869279 h 7041347"/>
                <a:gd name="connsiteX10" fmla="*/ 1864810 w 6115145"/>
                <a:gd name="connsiteY10" fmla="*/ 6686399 h 7041347"/>
                <a:gd name="connsiteX11" fmla="*/ 1517338 w 6115145"/>
                <a:gd name="connsiteY11" fmla="*/ 6439511 h 7041347"/>
                <a:gd name="connsiteX12" fmla="*/ 1142434 w 6115145"/>
                <a:gd name="connsiteY12" fmla="*/ 6274919 h 7041347"/>
                <a:gd name="connsiteX13" fmla="*/ 785818 w 6115145"/>
                <a:gd name="connsiteY13" fmla="*/ 5890871 h 7041347"/>
                <a:gd name="connsiteX14" fmla="*/ 255466 w 6115145"/>
                <a:gd name="connsiteY14" fmla="*/ 5186783 h 7041347"/>
                <a:gd name="connsiteX15" fmla="*/ 100018 w 6115145"/>
                <a:gd name="connsiteY15" fmla="*/ 4702151 h 7041347"/>
                <a:gd name="connsiteX16" fmla="*/ 72586 w 6115145"/>
                <a:gd name="connsiteY16" fmla="*/ 4299815 h 7041347"/>
                <a:gd name="connsiteX17" fmla="*/ 72586 w 6115145"/>
                <a:gd name="connsiteY17" fmla="*/ 3668879 h 7041347"/>
                <a:gd name="connsiteX18" fmla="*/ 8578 w 6115145"/>
                <a:gd name="connsiteY18" fmla="*/ 3248255 h 7041347"/>
                <a:gd name="connsiteX19" fmla="*/ 17722 w 6115145"/>
                <a:gd name="connsiteY19" fmla="*/ 2855063 h 7041347"/>
                <a:gd name="connsiteX20" fmla="*/ 164026 w 6115145"/>
                <a:gd name="connsiteY20" fmla="*/ 2397863 h 7041347"/>
                <a:gd name="connsiteX21" fmla="*/ 310330 w 6115145"/>
                <a:gd name="connsiteY21" fmla="*/ 1949807 h 7041347"/>
                <a:gd name="connsiteX22" fmla="*/ 438346 w 6115145"/>
                <a:gd name="connsiteY22" fmla="*/ 1419455 h 7041347"/>
                <a:gd name="connsiteX23" fmla="*/ 730595 w 6115145"/>
                <a:gd name="connsiteY23" fmla="*/ 1045088 h 7041347"/>
                <a:gd name="connsiteX24" fmla="*/ 1442931 w 6115145"/>
                <a:gd name="connsiteY24" fmla="*/ 880497 h 7041347"/>
                <a:gd name="connsiteX25" fmla="*/ 2019183 w 6115145"/>
                <a:gd name="connsiteY25" fmla="*/ 505594 h 7041347"/>
                <a:gd name="connsiteX26" fmla="*/ 2668406 w 6115145"/>
                <a:gd name="connsiteY26" fmla="*/ 421863 h 7041347"/>
                <a:gd name="connsiteX27" fmla="*/ 2973206 w 6115145"/>
                <a:gd name="connsiteY27" fmla="*/ 122801 h 7041347"/>
                <a:gd name="connsiteX28" fmla="*/ 3676398 w 6115145"/>
                <a:gd name="connsiteY28" fmla="*/ 32257 h 7041347"/>
                <a:gd name="connsiteX29" fmla="*/ 4477484 w 6115145"/>
                <a:gd name="connsiteY29" fmla="*/ 307294 h 7041347"/>
                <a:gd name="connsiteX30" fmla="*/ 5114695 w 6115145"/>
                <a:gd name="connsiteY30" fmla="*/ 827067 h 7041347"/>
                <a:gd name="connsiteX31" fmla="*/ 5421826 w 6115145"/>
                <a:gd name="connsiteY31" fmla="*/ 1474320 h 7041347"/>
                <a:gd name="connsiteX32" fmla="*/ 5961322 w 6115145"/>
                <a:gd name="connsiteY32" fmla="*/ 2132688 h 7041347"/>
                <a:gd name="connsiteX33" fmla="*/ 6043618 w 6115145"/>
                <a:gd name="connsiteY33" fmla="*/ 3083664 h 7041347"/>
                <a:gd name="connsiteX34" fmla="*/ 6043618 w 6115145"/>
                <a:gd name="connsiteY34" fmla="*/ 4171799 h 7041347"/>
                <a:gd name="connsiteX0" fmla="*/ 6098482 w 6115145"/>
                <a:gd name="connsiteY0" fmla="*/ 3952343 h 7041347"/>
                <a:gd name="connsiteX1" fmla="*/ 5897314 w 6115145"/>
                <a:gd name="connsiteY1" fmla="*/ 4564992 h 7041347"/>
                <a:gd name="connsiteX2" fmla="*/ 5421826 w 6115145"/>
                <a:gd name="connsiteY2" fmla="*/ 5259936 h 7041347"/>
                <a:gd name="connsiteX3" fmla="*/ 5074354 w 6115145"/>
                <a:gd name="connsiteY3" fmla="*/ 5726280 h 7041347"/>
                <a:gd name="connsiteX4" fmla="*/ 4690306 w 6115145"/>
                <a:gd name="connsiteY4" fmla="*/ 6201768 h 7041347"/>
                <a:gd name="connsiteX5" fmla="*/ 4443418 w 6115145"/>
                <a:gd name="connsiteY5" fmla="*/ 6695543 h 7041347"/>
                <a:gd name="connsiteX6" fmla="*/ 3958786 w 6115145"/>
                <a:gd name="connsiteY6" fmla="*/ 6814415 h 7041347"/>
                <a:gd name="connsiteX7" fmla="*/ 3428434 w 6115145"/>
                <a:gd name="connsiteY7" fmla="*/ 7033871 h 7041347"/>
                <a:gd name="connsiteX8" fmla="*/ 3080962 w 6115145"/>
                <a:gd name="connsiteY8" fmla="*/ 6979007 h 7041347"/>
                <a:gd name="connsiteX9" fmla="*/ 2559754 w 6115145"/>
                <a:gd name="connsiteY9" fmla="*/ 6869279 h 7041347"/>
                <a:gd name="connsiteX10" fmla="*/ 1864810 w 6115145"/>
                <a:gd name="connsiteY10" fmla="*/ 6686399 h 7041347"/>
                <a:gd name="connsiteX11" fmla="*/ 1517338 w 6115145"/>
                <a:gd name="connsiteY11" fmla="*/ 6439511 h 7041347"/>
                <a:gd name="connsiteX12" fmla="*/ 1142434 w 6115145"/>
                <a:gd name="connsiteY12" fmla="*/ 6274919 h 7041347"/>
                <a:gd name="connsiteX13" fmla="*/ 785818 w 6115145"/>
                <a:gd name="connsiteY13" fmla="*/ 5890871 h 7041347"/>
                <a:gd name="connsiteX14" fmla="*/ 255466 w 6115145"/>
                <a:gd name="connsiteY14" fmla="*/ 5186783 h 7041347"/>
                <a:gd name="connsiteX15" fmla="*/ 100018 w 6115145"/>
                <a:gd name="connsiteY15" fmla="*/ 4702151 h 7041347"/>
                <a:gd name="connsiteX16" fmla="*/ 72586 w 6115145"/>
                <a:gd name="connsiteY16" fmla="*/ 4299815 h 7041347"/>
                <a:gd name="connsiteX17" fmla="*/ 72586 w 6115145"/>
                <a:gd name="connsiteY17" fmla="*/ 3668879 h 7041347"/>
                <a:gd name="connsiteX18" fmla="*/ 8578 w 6115145"/>
                <a:gd name="connsiteY18" fmla="*/ 3248255 h 7041347"/>
                <a:gd name="connsiteX19" fmla="*/ 17722 w 6115145"/>
                <a:gd name="connsiteY19" fmla="*/ 2855063 h 7041347"/>
                <a:gd name="connsiteX20" fmla="*/ 164026 w 6115145"/>
                <a:gd name="connsiteY20" fmla="*/ 2397863 h 7041347"/>
                <a:gd name="connsiteX21" fmla="*/ 310330 w 6115145"/>
                <a:gd name="connsiteY21" fmla="*/ 1949807 h 7041347"/>
                <a:gd name="connsiteX22" fmla="*/ 438346 w 6115145"/>
                <a:gd name="connsiteY22" fmla="*/ 1419455 h 7041347"/>
                <a:gd name="connsiteX23" fmla="*/ 730595 w 6115145"/>
                <a:gd name="connsiteY23" fmla="*/ 1045088 h 7041347"/>
                <a:gd name="connsiteX24" fmla="*/ 1442931 w 6115145"/>
                <a:gd name="connsiteY24" fmla="*/ 880497 h 7041347"/>
                <a:gd name="connsiteX25" fmla="*/ 2019183 w 6115145"/>
                <a:gd name="connsiteY25" fmla="*/ 505594 h 7041347"/>
                <a:gd name="connsiteX26" fmla="*/ 2668406 w 6115145"/>
                <a:gd name="connsiteY26" fmla="*/ 421863 h 7041347"/>
                <a:gd name="connsiteX27" fmla="*/ 2973206 w 6115145"/>
                <a:gd name="connsiteY27" fmla="*/ 122801 h 7041347"/>
                <a:gd name="connsiteX28" fmla="*/ 3676398 w 6115145"/>
                <a:gd name="connsiteY28" fmla="*/ 32257 h 7041347"/>
                <a:gd name="connsiteX29" fmla="*/ 4477484 w 6115145"/>
                <a:gd name="connsiteY29" fmla="*/ 307294 h 7041347"/>
                <a:gd name="connsiteX30" fmla="*/ 5114695 w 6115145"/>
                <a:gd name="connsiteY30" fmla="*/ 827067 h 7041347"/>
                <a:gd name="connsiteX31" fmla="*/ 5592156 w 6115145"/>
                <a:gd name="connsiteY31" fmla="*/ 1474320 h 7041347"/>
                <a:gd name="connsiteX32" fmla="*/ 5961322 w 6115145"/>
                <a:gd name="connsiteY32" fmla="*/ 2132688 h 7041347"/>
                <a:gd name="connsiteX33" fmla="*/ 6043618 w 6115145"/>
                <a:gd name="connsiteY33" fmla="*/ 3083664 h 7041347"/>
                <a:gd name="connsiteX34" fmla="*/ 6043618 w 6115145"/>
                <a:gd name="connsiteY34" fmla="*/ 4171799 h 7041347"/>
                <a:gd name="connsiteX0" fmla="*/ 6098482 w 6194556"/>
                <a:gd name="connsiteY0" fmla="*/ 3952343 h 7041347"/>
                <a:gd name="connsiteX1" fmla="*/ 5897314 w 6194556"/>
                <a:gd name="connsiteY1" fmla="*/ 4564992 h 7041347"/>
                <a:gd name="connsiteX2" fmla="*/ 5421826 w 6194556"/>
                <a:gd name="connsiteY2" fmla="*/ 5259936 h 7041347"/>
                <a:gd name="connsiteX3" fmla="*/ 5074354 w 6194556"/>
                <a:gd name="connsiteY3" fmla="*/ 5726280 h 7041347"/>
                <a:gd name="connsiteX4" fmla="*/ 4690306 w 6194556"/>
                <a:gd name="connsiteY4" fmla="*/ 6201768 h 7041347"/>
                <a:gd name="connsiteX5" fmla="*/ 4443418 w 6194556"/>
                <a:gd name="connsiteY5" fmla="*/ 6695543 h 7041347"/>
                <a:gd name="connsiteX6" fmla="*/ 3958786 w 6194556"/>
                <a:gd name="connsiteY6" fmla="*/ 6814415 h 7041347"/>
                <a:gd name="connsiteX7" fmla="*/ 3428434 w 6194556"/>
                <a:gd name="connsiteY7" fmla="*/ 7033871 h 7041347"/>
                <a:gd name="connsiteX8" fmla="*/ 3080962 w 6194556"/>
                <a:gd name="connsiteY8" fmla="*/ 6979007 h 7041347"/>
                <a:gd name="connsiteX9" fmla="*/ 2559754 w 6194556"/>
                <a:gd name="connsiteY9" fmla="*/ 6869279 h 7041347"/>
                <a:gd name="connsiteX10" fmla="*/ 1864810 w 6194556"/>
                <a:gd name="connsiteY10" fmla="*/ 6686399 h 7041347"/>
                <a:gd name="connsiteX11" fmla="*/ 1517338 w 6194556"/>
                <a:gd name="connsiteY11" fmla="*/ 6439511 h 7041347"/>
                <a:gd name="connsiteX12" fmla="*/ 1142434 w 6194556"/>
                <a:gd name="connsiteY12" fmla="*/ 6274919 h 7041347"/>
                <a:gd name="connsiteX13" fmla="*/ 785818 w 6194556"/>
                <a:gd name="connsiteY13" fmla="*/ 5890871 h 7041347"/>
                <a:gd name="connsiteX14" fmla="*/ 255466 w 6194556"/>
                <a:gd name="connsiteY14" fmla="*/ 5186783 h 7041347"/>
                <a:gd name="connsiteX15" fmla="*/ 100018 w 6194556"/>
                <a:gd name="connsiteY15" fmla="*/ 4702151 h 7041347"/>
                <a:gd name="connsiteX16" fmla="*/ 72586 w 6194556"/>
                <a:gd name="connsiteY16" fmla="*/ 4299815 h 7041347"/>
                <a:gd name="connsiteX17" fmla="*/ 72586 w 6194556"/>
                <a:gd name="connsiteY17" fmla="*/ 3668879 h 7041347"/>
                <a:gd name="connsiteX18" fmla="*/ 8578 w 6194556"/>
                <a:gd name="connsiteY18" fmla="*/ 3248255 h 7041347"/>
                <a:gd name="connsiteX19" fmla="*/ 17722 w 6194556"/>
                <a:gd name="connsiteY19" fmla="*/ 2855063 h 7041347"/>
                <a:gd name="connsiteX20" fmla="*/ 164026 w 6194556"/>
                <a:gd name="connsiteY20" fmla="*/ 2397863 h 7041347"/>
                <a:gd name="connsiteX21" fmla="*/ 310330 w 6194556"/>
                <a:gd name="connsiteY21" fmla="*/ 1949807 h 7041347"/>
                <a:gd name="connsiteX22" fmla="*/ 438346 w 6194556"/>
                <a:gd name="connsiteY22" fmla="*/ 1419455 h 7041347"/>
                <a:gd name="connsiteX23" fmla="*/ 730595 w 6194556"/>
                <a:gd name="connsiteY23" fmla="*/ 1045088 h 7041347"/>
                <a:gd name="connsiteX24" fmla="*/ 1442931 w 6194556"/>
                <a:gd name="connsiteY24" fmla="*/ 880497 h 7041347"/>
                <a:gd name="connsiteX25" fmla="*/ 2019183 w 6194556"/>
                <a:gd name="connsiteY25" fmla="*/ 505594 h 7041347"/>
                <a:gd name="connsiteX26" fmla="*/ 2668406 w 6194556"/>
                <a:gd name="connsiteY26" fmla="*/ 421863 h 7041347"/>
                <a:gd name="connsiteX27" fmla="*/ 2973206 w 6194556"/>
                <a:gd name="connsiteY27" fmla="*/ 122801 h 7041347"/>
                <a:gd name="connsiteX28" fmla="*/ 3676398 w 6194556"/>
                <a:gd name="connsiteY28" fmla="*/ 32257 h 7041347"/>
                <a:gd name="connsiteX29" fmla="*/ 4477484 w 6194556"/>
                <a:gd name="connsiteY29" fmla="*/ 307294 h 7041347"/>
                <a:gd name="connsiteX30" fmla="*/ 5114695 w 6194556"/>
                <a:gd name="connsiteY30" fmla="*/ 827067 h 7041347"/>
                <a:gd name="connsiteX31" fmla="*/ 5592156 w 6194556"/>
                <a:gd name="connsiteY31" fmla="*/ 1474320 h 7041347"/>
                <a:gd name="connsiteX32" fmla="*/ 6167510 w 6194556"/>
                <a:gd name="connsiteY32" fmla="*/ 1926500 h 7041347"/>
                <a:gd name="connsiteX33" fmla="*/ 6043618 w 6194556"/>
                <a:gd name="connsiteY33" fmla="*/ 3083664 h 7041347"/>
                <a:gd name="connsiteX34" fmla="*/ 6043618 w 6194556"/>
                <a:gd name="connsiteY34" fmla="*/ 4171799 h 7041347"/>
                <a:gd name="connsiteX0" fmla="*/ 6098482 w 6194556"/>
                <a:gd name="connsiteY0" fmla="*/ 3952343 h 7041347"/>
                <a:gd name="connsiteX1" fmla="*/ 5897314 w 6194556"/>
                <a:gd name="connsiteY1" fmla="*/ 4564992 h 7041347"/>
                <a:gd name="connsiteX2" fmla="*/ 5421826 w 6194556"/>
                <a:gd name="connsiteY2" fmla="*/ 5259936 h 7041347"/>
                <a:gd name="connsiteX3" fmla="*/ 5074354 w 6194556"/>
                <a:gd name="connsiteY3" fmla="*/ 5726280 h 7041347"/>
                <a:gd name="connsiteX4" fmla="*/ 4690306 w 6194556"/>
                <a:gd name="connsiteY4" fmla="*/ 6201768 h 7041347"/>
                <a:gd name="connsiteX5" fmla="*/ 4443418 w 6194556"/>
                <a:gd name="connsiteY5" fmla="*/ 6695543 h 7041347"/>
                <a:gd name="connsiteX6" fmla="*/ 3958786 w 6194556"/>
                <a:gd name="connsiteY6" fmla="*/ 6814415 h 7041347"/>
                <a:gd name="connsiteX7" fmla="*/ 3428434 w 6194556"/>
                <a:gd name="connsiteY7" fmla="*/ 7033871 h 7041347"/>
                <a:gd name="connsiteX8" fmla="*/ 3080962 w 6194556"/>
                <a:gd name="connsiteY8" fmla="*/ 6979007 h 7041347"/>
                <a:gd name="connsiteX9" fmla="*/ 2559754 w 6194556"/>
                <a:gd name="connsiteY9" fmla="*/ 6869279 h 7041347"/>
                <a:gd name="connsiteX10" fmla="*/ 1864810 w 6194556"/>
                <a:gd name="connsiteY10" fmla="*/ 6686399 h 7041347"/>
                <a:gd name="connsiteX11" fmla="*/ 1517338 w 6194556"/>
                <a:gd name="connsiteY11" fmla="*/ 6439511 h 7041347"/>
                <a:gd name="connsiteX12" fmla="*/ 1142434 w 6194556"/>
                <a:gd name="connsiteY12" fmla="*/ 6274919 h 7041347"/>
                <a:gd name="connsiteX13" fmla="*/ 785818 w 6194556"/>
                <a:gd name="connsiteY13" fmla="*/ 5890871 h 7041347"/>
                <a:gd name="connsiteX14" fmla="*/ 255466 w 6194556"/>
                <a:gd name="connsiteY14" fmla="*/ 5186783 h 7041347"/>
                <a:gd name="connsiteX15" fmla="*/ 100018 w 6194556"/>
                <a:gd name="connsiteY15" fmla="*/ 4702151 h 7041347"/>
                <a:gd name="connsiteX16" fmla="*/ 72586 w 6194556"/>
                <a:gd name="connsiteY16" fmla="*/ 4299815 h 7041347"/>
                <a:gd name="connsiteX17" fmla="*/ 72586 w 6194556"/>
                <a:gd name="connsiteY17" fmla="*/ 3668879 h 7041347"/>
                <a:gd name="connsiteX18" fmla="*/ 8578 w 6194556"/>
                <a:gd name="connsiteY18" fmla="*/ 3248255 h 7041347"/>
                <a:gd name="connsiteX19" fmla="*/ 17722 w 6194556"/>
                <a:gd name="connsiteY19" fmla="*/ 2855063 h 7041347"/>
                <a:gd name="connsiteX20" fmla="*/ 164026 w 6194556"/>
                <a:gd name="connsiteY20" fmla="*/ 2397863 h 7041347"/>
                <a:gd name="connsiteX21" fmla="*/ 310330 w 6194556"/>
                <a:gd name="connsiteY21" fmla="*/ 1949807 h 7041347"/>
                <a:gd name="connsiteX22" fmla="*/ 438346 w 6194556"/>
                <a:gd name="connsiteY22" fmla="*/ 1419455 h 7041347"/>
                <a:gd name="connsiteX23" fmla="*/ 730595 w 6194556"/>
                <a:gd name="connsiteY23" fmla="*/ 1045088 h 7041347"/>
                <a:gd name="connsiteX24" fmla="*/ 1442931 w 6194556"/>
                <a:gd name="connsiteY24" fmla="*/ 880497 h 7041347"/>
                <a:gd name="connsiteX25" fmla="*/ 2019183 w 6194556"/>
                <a:gd name="connsiteY25" fmla="*/ 505594 h 7041347"/>
                <a:gd name="connsiteX26" fmla="*/ 2668406 w 6194556"/>
                <a:gd name="connsiteY26" fmla="*/ 421863 h 7041347"/>
                <a:gd name="connsiteX27" fmla="*/ 2973206 w 6194556"/>
                <a:gd name="connsiteY27" fmla="*/ 122801 h 7041347"/>
                <a:gd name="connsiteX28" fmla="*/ 3676398 w 6194556"/>
                <a:gd name="connsiteY28" fmla="*/ 32257 h 7041347"/>
                <a:gd name="connsiteX29" fmla="*/ 4477484 w 6194556"/>
                <a:gd name="connsiteY29" fmla="*/ 307294 h 7041347"/>
                <a:gd name="connsiteX30" fmla="*/ 5114695 w 6194556"/>
                <a:gd name="connsiteY30" fmla="*/ 827067 h 7041347"/>
                <a:gd name="connsiteX31" fmla="*/ 5592156 w 6194556"/>
                <a:gd name="connsiteY31" fmla="*/ 1474320 h 7041347"/>
                <a:gd name="connsiteX32" fmla="*/ 6167510 w 6194556"/>
                <a:gd name="connsiteY32" fmla="*/ 1926500 h 7041347"/>
                <a:gd name="connsiteX33" fmla="*/ 6043618 w 6194556"/>
                <a:gd name="connsiteY33" fmla="*/ 3083664 h 7041347"/>
                <a:gd name="connsiteX34" fmla="*/ 6043618 w 6194556"/>
                <a:gd name="connsiteY34" fmla="*/ 4171799 h 7041347"/>
                <a:gd name="connsiteX0" fmla="*/ 6098482 w 6370135"/>
                <a:gd name="connsiteY0" fmla="*/ 3952343 h 7041347"/>
                <a:gd name="connsiteX1" fmla="*/ 5897314 w 6370135"/>
                <a:gd name="connsiteY1" fmla="*/ 4564992 h 7041347"/>
                <a:gd name="connsiteX2" fmla="*/ 5421826 w 6370135"/>
                <a:gd name="connsiteY2" fmla="*/ 5259936 h 7041347"/>
                <a:gd name="connsiteX3" fmla="*/ 5074354 w 6370135"/>
                <a:gd name="connsiteY3" fmla="*/ 5726280 h 7041347"/>
                <a:gd name="connsiteX4" fmla="*/ 4690306 w 6370135"/>
                <a:gd name="connsiteY4" fmla="*/ 6201768 h 7041347"/>
                <a:gd name="connsiteX5" fmla="*/ 4443418 w 6370135"/>
                <a:gd name="connsiteY5" fmla="*/ 6695543 h 7041347"/>
                <a:gd name="connsiteX6" fmla="*/ 3958786 w 6370135"/>
                <a:gd name="connsiteY6" fmla="*/ 6814415 h 7041347"/>
                <a:gd name="connsiteX7" fmla="*/ 3428434 w 6370135"/>
                <a:gd name="connsiteY7" fmla="*/ 7033871 h 7041347"/>
                <a:gd name="connsiteX8" fmla="*/ 3080962 w 6370135"/>
                <a:gd name="connsiteY8" fmla="*/ 6979007 h 7041347"/>
                <a:gd name="connsiteX9" fmla="*/ 2559754 w 6370135"/>
                <a:gd name="connsiteY9" fmla="*/ 6869279 h 7041347"/>
                <a:gd name="connsiteX10" fmla="*/ 1864810 w 6370135"/>
                <a:gd name="connsiteY10" fmla="*/ 6686399 h 7041347"/>
                <a:gd name="connsiteX11" fmla="*/ 1517338 w 6370135"/>
                <a:gd name="connsiteY11" fmla="*/ 6439511 h 7041347"/>
                <a:gd name="connsiteX12" fmla="*/ 1142434 w 6370135"/>
                <a:gd name="connsiteY12" fmla="*/ 6274919 h 7041347"/>
                <a:gd name="connsiteX13" fmla="*/ 785818 w 6370135"/>
                <a:gd name="connsiteY13" fmla="*/ 5890871 h 7041347"/>
                <a:gd name="connsiteX14" fmla="*/ 255466 w 6370135"/>
                <a:gd name="connsiteY14" fmla="*/ 5186783 h 7041347"/>
                <a:gd name="connsiteX15" fmla="*/ 100018 w 6370135"/>
                <a:gd name="connsiteY15" fmla="*/ 4702151 h 7041347"/>
                <a:gd name="connsiteX16" fmla="*/ 72586 w 6370135"/>
                <a:gd name="connsiteY16" fmla="*/ 4299815 h 7041347"/>
                <a:gd name="connsiteX17" fmla="*/ 72586 w 6370135"/>
                <a:gd name="connsiteY17" fmla="*/ 3668879 h 7041347"/>
                <a:gd name="connsiteX18" fmla="*/ 8578 w 6370135"/>
                <a:gd name="connsiteY18" fmla="*/ 3248255 h 7041347"/>
                <a:gd name="connsiteX19" fmla="*/ 17722 w 6370135"/>
                <a:gd name="connsiteY19" fmla="*/ 2855063 h 7041347"/>
                <a:gd name="connsiteX20" fmla="*/ 164026 w 6370135"/>
                <a:gd name="connsiteY20" fmla="*/ 2397863 h 7041347"/>
                <a:gd name="connsiteX21" fmla="*/ 310330 w 6370135"/>
                <a:gd name="connsiteY21" fmla="*/ 1949807 h 7041347"/>
                <a:gd name="connsiteX22" fmla="*/ 438346 w 6370135"/>
                <a:gd name="connsiteY22" fmla="*/ 1419455 h 7041347"/>
                <a:gd name="connsiteX23" fmla="*/ 730595 w 6370135"/>
                <a:gd name="connsiteY23" fmla="*/ 1045088 h 7041347"/>
                <a:gd name="connsiteX24" fmla="*/ 1442931 w 6370135"/>
                <a:gd name="connsiteY24" fmla="*/ 880497 h 7041347"/>
                <a:gd name="connsiteX25" fmla="*/ 2019183 w 6370135"/>
                <a:gd name="connsiteY25" fmla="*/ 505594 h 7041347"/>
                <a:gd name="connsiteX26" fmla="*/ 2668406 w 6370135"/>
                <a:gd name="connsiteY26" fmla="*/ 421863 h 7041347"/>
                <a:gd name="connsiteX27" fmla="*/ 2973206 w 6370135"/>
                <a:gd name="connsiteY27" fmla="*/ 122801 h 7041347"/>
                <a:gd name="connsiteX28" fmla="*/ 3676398 w 6370135"/>
                <a:gd name="connsiteY28" fmla="*/ 32257 h 7041347"/>
                <a:gd name="connsiteX29" fmla="*/ 4477484 w 6370135"/>
                <a:gd name="connsiteY29" fmla="*/ 307294 h 7041347"/>
                <a:gd name="connsiteX30" fmla="*/ 5114695 w 6370135"/>
                <a:gd name="connsiteY30" fmla="*/ 827067 h 7041347"/>
                <a:gd name="connsiteX31" fmla="*/ 5592156 w 6370135"/>
                <a:gd name="connsiteY31" fmla="*/ 1474320 h 7041347"/>
                <a:gd name="connsiteX32" fmla="*/ 6167510 w 6370135"/>
                <a:gd name="connsiteY32" fmla="*/ 1926500 h 7041347"/>
                <a:gd name="connsiteX33" fmla="*/ 6366347 w 6370135"/>
                <a:gd name="connsiteY33" fmla="*/ 3065734 h 7041347"/>
                <a:gd name="connsiteX34" fmla="*/ 6043618 w 6370135"/>
                <a:gd name="connsiteY34" fmla="*/ 4171799 h 7041347"/>
                <a:gd name="connsiteX0" fmla="*/ 6098482 w 6370135"/>
                <a:gd name="connsiteY0" fmla="*/ 3952343 h 7041347"/>
                <a:gd name="connsiteX1" fmla="*/ 5897314 w 6370135"/>
                <a:gd name="connsiteY1" fmla="*/ 4564992 h 7041347"/>
                <a:gd name="connsiteX2" fmla="*/ 5421826 w 6370135"/>
                <a:gd name="connsiteY2" fmla="*/ 5259936 h 7041347"/>
                <a:gd name="connsiteX3" fmla="*/ 5074354 w 6370135"/>
                <a:gd name="connsiteY3" fmla="*/ 5726280 h 7041347"/>
                <a:gd name="connsiteX4" fmla="*/ 4690306 w 6370135"/>
                <a:gd name="connsiteY4" fmla="*/ 6201768 h 7041347"/>
                <a:gd name="connsiteX5" fmla="*/ 4443418 w 6370135"/>
                <a:gd name="connsiteY5" fmla="*/ 6695543 h 7041347"/>
                <a:gd name="connsiteX6" fmla="*/ 3958786 w 6370135"/>
                <a:gd name="connsiteY6" fmla="*/ 6814415 h 7041347"/>
                <a:gd name="connsiteX7" fmla="*/ 3428434 w 6370135"/>
                <a:gd name="connsiteY7" fmla="*/ 7033871 h 7041347"/>
                <a:gd name="connsiteX8" fmla="*/ 3080962 w 6370135"/>
                <a:gd name="connsiteY8" fmla="*/ 6979007 h 7041347"/>
                <a:gd name="connsiteX9" fmla="*/ 2559754 w 6370135"/>
                <a:gd name="connsiteY9" fmla="*/ 6869279 h 7041347"/>
                <a:gd name="connsiteX10" fmla="*/ 1864810 w 6370135"/>
                <a:gd name="connsiteY10" fmla="*/ 6686399 h 7041347"/>
                <a:gd name="connsiteX11" fmla="*/ 1517338 w 6370135"/>
                <a:gd name="connsiteY11" fmla="*/ 6439511 h 7041347"/>
                <a:gd name="connsiteX12" fmla="*/ 1142434 w 6370135"/>
                <a:gd name="connsiteY12" fmla="*/ 6274919 h 7041347"/>
                <a:gd name="connsiteX13" fmla="*/ 785818 w 6370135"/>
                <a:gd name="connsiteY13" fmla="*/ 5890871 h 7041347"/>
                <a:gd name="connsiteX14" fmla="*/ 255466 w 6370135"/>
                <a:gd name="connsiteY14" fmla="*/ 5186783 h 7041347"/>
                <a:gd name="connsiteX15" fmla="*/ 100018 w 6370135"/>
                <a:gd name="connsiteY15" fmla="*/ 4702151 h 7041347"/>
                <a:gd name="connsiteX16" fmla="*/ 72586 w 6370135"/>
                <a:gd name="connsiteY16" fmla="*/ 4299815 h 7041347"/>
                <a:gd name="connsiteX17" fmla="*/ 72586 w 6370135"/>
                <a:gd name="connsiteY17" fmla="*/ 3668879 h 7041347"/>
                <a:gd name="connsiteX18" fmla="*/ 8578 w 6370135"/>
                <a:gd name="connsiteY18" fmla="*/ 3248255 h 7041347"/>
                <a:gd name="connsiteX19" fmla="*/ 17722 w 6370135"/>
                <a:gd name="connsiteY19" fmla="*/ 2855063 h 7041347"/>
                <a:gd name="connsiteX20" fmla="*/ 164026 w 6370135"/>
                <a:gd name="connsiteY20" fmla="*/ 2397863 h 7041347"/>
                <a:gd name="connsiteX21" fmla="*/ 310330 w 6370135"/>
                <a:gd name="connsiteY21" fmla="*/ 1949807 h 7041347"/>
                <a:gd name="connsiteX22" fmla="*/ 438346 w 6370135"/>
                <a:gd name="connsiteY22" fmla="*/ 1419455 h 7041347"/>
                <a:gd name="connsiteX23" fmla="*/ 730595 w 6370135"/>
                <a:gd name="connsiteY23" fmla="*/ 1045088 h 7041347"/>
                <a:gd name="connsiteX24" fmla="*/ 1442931 w 6370135"/>
                <a:gd name="connsiteY24" fmla="*/ 880497 h 7041347"/>
                <a:gd name="connsiteX25" fmla="*/ 2019183 w 6370135"/>
                <a:gd name="connsiteY25" fmla="*/ 505594 h 7041347"/>
                <a:gd name="connsiteX26" fmla="*/ 2668406 w 6370135"/>
                <a:gd name="connsiteY26" fmla="*/ 421863 h 7041347"/>
                <a:gd name="connsiteX27" fmla="*/ 2973206 w 6370135"/>
                <a:gd name="connsiteY27" fmla="*/ 122801 h 7041347"/>
                <a:gd name="connsiteX28" fmla="*/ 3676398 w 6370135"/>
                <a:gd name="connsiteY28" fmla="*/ 32257 h 7041347"/>
                <a:gd name="connsiteX29" fmla="*/ 4477484 w 6370135"/>
                <a:gd name="connsiteY29" fmla="*/ 307294 h 7041347"/>
                <a:gd name="connsiteX30" fmla="*/ 5114695 w 6370135"/>
                <a:gd name="connsiteY30" fmla="*/ 827067 h 7041347"/>
                <a:gd name="connsiteX31" fmla="*/ 5592156 w 6370135"/>
                <a:gd name="connsiteY31" fmla="*/ 1474320 h 7041347"/>
                <a:gd name="connsiteX32" fmla="*/ 6167510 w 6370135"/>
                <a:gd name="connsiteY32" fmla="*/ 1926500 h 7041347"/>
                <a:gd name="connsiteX33" fmla="*/ 6366347 w 6370135"/>
                <a:gd name="connsiteY33" fmla="*/ 3065734 h 7041347"/>
                <a:gd name="connsiteX34" fmla="*/ 6043618 w 6370135"/>
                <a:gd name="connsiteY34" fmla="*/ 4171799 h 7041347"/>
                <a:gd name="connsiteX0" fmla="*/ 6304670 w 6370135"/>
                <a:gd name="connsiteY0" fmla="*/ 4203355 h 7041347"/>
                <a:gd name="connsiteX1" fmla="*/ 5897314 w 6370135"/>
                <a:gd name="connsiteY1" fmla="*/ 4564992 h 7041347"/>
                <a:gd name="connsiteX2" fmla="*/ 5421826 w 6370135"/>
                <a:gd name="connsiteY2" fmla="*/ 5259936 h 7041347"/>
                <a:gd name="connsiteX3" fmla="*/ 5074354 w 6370135"/>
                <a:gd name="connsiteY3" fmla="*/ 5726280 h 7041347"/>
                <a:gd name="connsiteX4" fmla="*/ 4690306 w 6370135"/>
                <a:gd name="connsiteY4" fmla="*/ 6201768 h 7041347"/>
                <a:gd name="connsiteX5" fmla="*/ 4443418 w 6370135"/>
                <a:gd name="connsiteY5" fmla="*/ 6695543 h 7041347"/>
                <a:gd name="connsiteX6" fmla="*/ 3958786 w 6370135"/>
                <a:gd name="connsiteY6" fmla="*/ 6814415 h 7041347"/>
                <a:gd name="connsiteX7" fmla="*/ 3428434 w 6370135"/>
                <a:gd name="connsiteY7" fmla="*/ 7033871 h 7041347"/>
                <a:gd name="connsiteX8" fmla="*/ 3080962 w 6370135"/>
                <a:gd name="connsiteY8" fmla="*/ 6979007 h 7041347"/>
                <a:gd name="connsiteX9" fmla="*/ 2559754 w 6370135"/>
                <a:gd name="connsiteY9" fmla="*/ 6869279 h 7041347"/>
                <a:gd name="connsiteX10" fmla="*/ 1864810 w 6370135"/>
                <a:gd name="connsiteY10" fmla="*/ 6686399 h 7041347"/>
                <a:gd name="connsiteX11" fmla="*/ 1517338 w 6370135"/>
                <a:gd name="connsiteY11" fmla="*/ 6439511 h 7041347"/>
                <a:gd name="connsiteX12" fmla="*/ 1142434 w 6370135"/>
                <a:gd name="connsiteY12" fmla="*/ 6274919 h 7041347"/>
                <a:gd name="connsiteX13" fmla="*/ 785818 w 6370135"/>
                <a:gd name="connsiteY13" fmla="*/ 5890871 h 7041347"/>
                <a:gd name="connsiteX14" fmla="*/ 255466 w 6370135"/>
                <a:gd name="connsiteY14" fmla="*/ 5186783 h 7041347"/>
                <a:gd name="connsiteX15" fmla="*/ 100018 w 6370135"/>
                <a:gd name="connsiteY15" fmla="*/ 4702151 h 7041347"/>
                <a:gd name="connsiteX16" fmla="*/ 72586 w 6370135"/>
                <a:gd name="connsiteY16" fmla="*/ 4299815 h 7041347"/>
                <a:gd name="connsiteX17" fmla="*/ 72586 w 6370135"/>
                <a:gd name="connsiteY17" fmla="*/ 3668879 h 7041347"/>
                <a:gd name="connsiteX18" fmla="*/ 8578 w 6370135"/>
                <a:gd name="connsiteY18" fmla="*/ 3248255 h 7041347"/>
                <a:gd name="connsiteX19" fmla="*/ 17722 w 6370135"/>
                <a:gd name="connsiteY19" fmla="*/ 2855063 h 7041347"/>
                <a:gd name="connsiteX20" fmla="*/ 164026 w 6370135"/>
                <a:gd name="connsiteY20" fmla="*/ 2397863 h 7041347"/>
                <a:gd name="connsiteX21" fmla="*/ 310330 w 6370135"/>
                <a:gd name="connsiteY21" fmla="*/ 1949807 h 7041347"/>
                <a:gd name="connsiteX22" fmla="*/ 438346 w 6370135"/>
                <a:gd name="connsiteY22" fmla="*/ 1419455 h 7041347"/>
                <a:gd name="connsiteX23" fmla="*/ 730595 w 6370135"/>
                <a:gd name="connsiteY23" fmla="*/ 1045088 h 7041347"/>
                <a:gd name="connsiteX24" fmla="*/ 1442931 w 6370135"/>
                <a:gd name="connsiteY24" fmla="*/ 880497 h 7041347"/>
                <a:gd name="connsiteX25" fmla="*/ 2019183 w 6370135"/>
                <a:gd name="connsiteY25" fmla="*/ 505594 h 7041347"/>
                <a:gd name="connsiteX26" fmla="*/ 2668406 w 6370135"/>
                <a:gd name="connsiteY26" fmla="*/ 421863 h 7041347"/>
                <a:gd name="connsiteX27" fmla="*/ 2973206 w 6370135"/>
                <a:gd name="connsiteY27" fmla="*/ 122801 h 7041347"/>
                <a:gd name="connsiteX28" fmla="*/ 3676398 w 6370135"/>
                <a:gd name="connsiteY28" fmla="*/ 32257 h 7041347"/>
                <a:gd name="connsiteX29" fmla="*/ 4477484 w 6370135"/>
                <a:gd name="connsiteY29" fmla="*/ 307294 h 7041347"/>
                <a:gd name="connsiteX30" fmla="*/ 5114695 w 6370135"/>
                <a:gd name="connsiteY30" fmla="*/ 827067 h 7041347"/>
                <a:gd name="connsiteX31" fmla="*/ 5592156 w 6370135"/>
                <a:gd name="connsiteY31" fmla="*/ 1474320 h 7041347"/>
                <a:gd name="connsiteX32" fmla="*/ 6167510 w 6370135"/>
                <a:gd name="connsiteY32" fmla="*/ 1926500 h 7041347"/>
                <a:gd name="connsiteX33" fmla="*/ 6366347 w 6370135"/>
                <a:gd name="connsiteY33" fmla="*/ 3065734 h 7041347"/>
                <a:gd name="connsiteX34" fmla="*/ 6043618 w 6370135"/>
                <a:gd name="connsiteY34" fmla="*/ 4171799 h 7041347"/>
                <a:gd name="connsiteX0" fmla="*/ 6304670 w 6499338"/>
                <a:gd name="connsiteY0" fmla="*/ 4203355 h 7041347"/>
                <a:gd name="connsiteX1" fmla="*/ 5897314 w 6499338"/>
                <a:gd name="connsiteY1" fmla="*/ 4564992 h 7041347"/>
                <a:gd name="connsiteX2" fmla="*/ 5421826 w 6499338"/>
                <a:gd name="connsiteY2" fmla="*/ 5259936 h 7041347"/>
                <a:gd name="connsiteX3" fmla="*/ 5074354 w 6499338"/>
                <a:gd name="connsiteY3" fmla="*/ 5726280 h 7041347"/>
                <a:gd name="connsiteX4" fmla="*/ 4690306 w 6499338"/>
                <a:gd name="connsiteY4" fmla="*/ 6201768 h 7041347"/>
                <a:gd name="connsiteX5" fmla="*/ 4443418 w 6499338"/>
                <a:gd name="connsiteY5" fmla="*/ 6695543 h 7041347"/>
                <a:gd name="connsiteX6" fmla="*/ 3958786 w 6499338"/>
                <a:gd name="connsiteY6" fmla="*/ 6814415 h 7041347"/>
                <a:gd name="connsiteX7" fmla="*/ 3428434 w 6499338"/>
                <a:gd name="connsiteY7" fmla="*/ 7033871 h 7041347"/>
                <a:gd name="connsiteX8" fmla="*/ 3080962 w 6499338"/>
                <a:gd name="connsiteY8" fmla="*/ 6979007 h 7041347"/>
                <a:gd name="connsiteX9" fmla="*/ 2559754 w 6499338"/>
                <a:gd name="connsiteY9" fmla="*/ 6869279 h 7041347"/>
                <a:gd name="connsiteX10" fmla="*/ 1864810 w 6499338"/>
                <a:gd name="connsiteY10" fmla="*/ 6686399 h 7041347"/>
                <a:gd name="connsiteX11" fmla="*/ 1517338 w 6499338"/>
                <a:gd name="connsiteY11" fmla="*/ 6439511 h 7041347"/>
                <a:gd name="connsiteX12" fmla="*/ 1142434 w 6499338"/>
                <a:gd name="connsiteY12" fmla="*/ 6274919 h 7041347"/>
                <a:gd name="connsiteX13" fmla="*/ 785818 w 6499338"/>
                <a:gd name="connsiteY13" fmla="*/ 5890871 h 7041347"/>
                <a:gd name="connsiteX14" fmla="*/ 255466 w 6499338"/>
                <a:gd name="connsiteY14" fmla="*/ 5186783 h 7041347"/>
                <a:gd name="connsiteX15" fmla="*/ 100018 w 6499338"/>
                <a:gd name="connsiteY15" fmla="*/ 4702151 h 7041347"/>
                <a:gd name="connsiteX16" fmla="*/ 72586 w 6499338"/>
                <a:gd name="connsiteY16" fmla="*/ 4299815 h 7041347"/>
                <a:gd name="connsiteX17" fmla="*/ 72586 w 6499338"/>
                <a:gd name="connsiteY17" fmla="*/ 3668879 h 7041347"/>
                <a:gd name="connsiteX18" fmla="*/ 8578 w 6499338"/>
                <a:gd name="connsiteY18" fmla="*/ 3248255 h 7041347"/>
                <a:gd name="connsiteX19" fmla="*/ 17722 w 6499338"/>
                <a:gd name="connsiteY19" fmla="*/ 2855063 h 7041347"/>
                <a:gd name="connsiteX20" fmla="*/ 164026 w 6499338"/>
                <a:gd name="connsiteY20" fmla="*/ 2397863 h 7041347"/>
                <a:gd name="connsiteX21" fmla="*/ 310330 w 6499338"/>
                <a:gd name="connsiteY21" fmla="*/ 1949807 h 7041347"/>
                <a:gd name="connsiteX22" fmla="*/ 438346 w 6499338"/>
                <a:gd name="connsiteY22" fmla="*/ 1419455 h 7041347"/>
                <a:gd name="connsiteX23" fmla="*/ 730595 w 6499338"/>
                <a:gd name="connsiteY23" fmla="*/ 1045088 h 7041347"/>
                <a:gd name="connsiteX24" fmla="*/ 1442931 w 6499338"/>
                <a:gd name="connsiteY24" fmla="*/ 880497 h 7041347"/>
                <a:gd name="connsiteX25" fmla="*/ 2019183 w 6499338"/>
                <a:gd name="connsiteY25" fmla="*/ 505594 h 7041347"/>
                <a:gd name="connsiteX26" fmla="*/ 2668406 w 6499338"/>
                <a:gd name="connsiteY26" fmla="*/ 421863 h 7041347"/>
                <a:gd name="connsiteX27" fmla="*/ 2973206 w 6499338"/>
                <a:gd name="connsiteY27" fmla="*/ 122801 h 7041347"/>
                <a:gd name="connsiteX28" fmla="*/ 3676398 w 6499338"/>
                <a:gd name="connsiteY28" fmla="*/ 32257 h 7041347"/>
                <a:gd name="connsiteX29" fmla="*/ 4477484 w 6499338"/>
                <a:gd name="connsiteY29" fmla="*/ 307294 h 7041347"/>
                <a:gd name="connsiteX30" fmla="*/ 5114695 w 6499338"/>
                <a:gd name="connsiteY30" fmla="*/ 827067 h 7041347"/>
                <a:gd name="connsiteX31" fmla="*/ 5592156 w 6499338"/>
                <a:gd name="connsiteY31" fmla="*/ 1474320 h 7041347"/>
                <a:gd name="connsiteX32" fmla="*/ 6167510 w 6499338"/>
                <a:gd name="connsiteY32" fmla="*/ 1926500 h 7041347"/>
                <a:gd name="connsiteX33" fmla="*/ 6366347 w 6499338"/>
                <a:gd name="connsiteY33" fmla="*/ 3065734 h 7041347"/>
                <a:gd name="connsiteX34" fmla="*/ 6447030 w 6499338"/>
                <a:gd name="connsiteY34" fmla="*/ 4046293 h 7041347"/>
                <a:gd name="connsiteX0" fmla="*/ 6304670 w 6472786"/>
                <a:gd name="connsiteY0" fmla="*/ 4203355 h 7041347"/>
                <a:gd name="connsiteX1" fmla="*/ 5897314 w 6472786"/>
                <a:gd name="connsiteY1" fmla="*/ 4564992 h 7041347"/>
                <a:gd name="connsiteX2" fmla="*/ 5421826 w 6472786"/>
                <a:gd name="connsiteY2" fmla="*/ 5259936 h 7041347"/>
                <a:gd name="connsiteX3" fmla="*/ 5074354 w 6472786"/>
                <a:gd name="connsiteY3" fmla="*/ 5726280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5897314 w 6472786"/>
                <a:gd name="connsiteY1" fmla="*/ 4564992 h 7041347"/>
                <a:gd name="connsiteX2" fmla="*/ 5421826 w 6472786"/>
                <a:gd name="connsiteY2" fmla="*/ 5259936 h 7041347"/>
                <a:gd name="connsiteX3" fmla="*/ 5074354 w 6472786"/>
                <a:gd name="connsiteY3" fmla="*/ 5726280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421826 w 6472786"/>
                <a:gd name="connsiteY2" fmla="*/ 5259936 h 7041347"/>
                <a:gd name="connsiteX3" fmla="*/ 5074354 w 6472786"/>
                <a:gd name="connsiteY3" fmla="*/ 5726280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074354 w 6472786"/>
                <a:gd name="connsiteY3" fmla="*/ 5726280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074354 w 6472786"/>
                <a:gd name="connsiteY3" fmla="*/ 5726280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37107 w 6472786"/>
                <a:gd name="connsiteY3" fmla="*/ 5690421 h 7041347"/>
                <a:gd name="connsiteX4" fmla="*/ 4690306 w 6472786"/>
                <a:gd name="connsiteY4" fmla="*/ 620176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37107 w 6472786"/>
                <a:gd name="connsiteY3" fmla="*/ 5690421 h 7041347"/>
                <a:gd name="connsiteX4" fmla="*/ 4995106 w 6472786"/>
                <a:gd name="connsiteY4" fmla="*/ 618383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55037 w 6472786"/>
                <a:gd name="connsiteY3" fmla="*/ 5690421 h 7041347"/>
                <a:gd name="connsiteX4" fmla="*/ 4995106 w 6472786"/>
                <a:gd name="connsiteY4" fmla="*/ 6183838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55037 w 6472786"/>
                <a:gd name="connsiteY3" fmla="*/ 5690421 h 7041347"/>
                <a:gd name="connsiteX4" fmla="*/ 4959247 w 6472786"/>
                <a:gd name="connsiteY4" fmla="*/ 6309344 h 7041347"/>
                <a:gd name="connsiteX5" fmla="*/ 4443418 w 6472786"/>
                <a:gd name="connsiteY5" fmla="*/ 6695543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55037 w 6472786"/>
                <a:gd name="connsiteY3" fmla="*/ 5690421 h 7041347"/>
                <a:gd name="connsiteX4" fmla="*/ 4959247 w 6472786"/>
                <a:gd name="connsiteY4" fmla="*/ 6309344 h 7041347"/>
                <a:gd name="connsiteX5" fmla="*/ 4712359 w 6472786"/>
                <a:gd name="connsiteY5" fmla="*/ 6668648 h 7041347"/>
                <a:gd name="connsiteX6" fmla="*/ 3958786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7041347"/>
                <a:gd name="connsiteX1" fmla="*/ 6013855 w 6472786"/>
                <a:gd name="connsiteY1" fmla="*/ 4663604 h 7041347"/>
                <a:gd name="connsiteX2" fmla="*/ 5636979 w 6472786"/>
                <a:gd name="connsiteY2" fmla="*/ 5116501 h 7041347"/>
                <a:gd name="connsiteX3" fmla="*/ 5155037 w 6472786"/>
                <a:gd name="connsiteY3" fmla="*/ 5690421 h 7041347"/>
                <a:gd name="connsiteX4" fmla="*/ 4959247 w 6472786"/>
                <a:gd name="connsiteY4" fmla="*/ 6309344 h 7041347"/>
                <a:gd name="connsiteX5" fmla="*/ 4712359 w 6472786"/>
                <a:gd name="connsiteY5" fmla="*/ 6668648 h 7041347"/>
                <a:gd name="connsiteX6" fmla="*/ 4191868 w 6472786"/>
                <a:gd name="connsiteY6" fmla="*/ 6814415 h 7041347"/>
                <a:gd name="connsiteX7" fmla="*/ 3428434 w 6472786"/>
                <a:gd name="connsiteY7" fmla="*/ 7033871 h 7041347"/>
                <a:gd name="connsiteX8" fmla="*/ 3080962 w 6472786"/>
                <a:gd name="connsiteY8" fmla="*/ 6979007 h 7041347"/>
                <a:gd name="connsiteX9" fmla="*/ 2559754 w 6472786"/>
                <a:gd name="connsiteY9" fmla="*/ 6869279 h 7041347"/>
                <a:gd name="connsiteX10" fmla="*/ 1864810 w 6472786"/>
                <a:gd name="connsiteY10" fmla="*/ 6686399 h 7041347"/>
                <a:gd name="connsiteX11" fmla="*/ 1517338 w 6472786"/>
                <a:gd name="connsiteY11" fmla="*/ 6439511 h 7041347"/>
                <a:gd name="connsiteX12" fmla="*/ 1142434 w 6472786"/>
                <a:gd name="connsiteY12" fmla="*/ 6274919 h 7041347"/>
                <a:gd name="connsiteX13" fmla="*/ 785818 w 6472786"/>
                <a:gd name="connsiteY13" fmla="*/ 5890871 h 7041347"/>
                <a:gd name="connsiteX14" fmla="*/ 255466 w 6472786"/>
                <a:gd name="connsiteY14" fmla="*/ 5186783 h 7041347"/>
                <a:gd name="connsiteX15" fmla="*/ 100018 w 6472786"/>
                <a:gd name="connsiteY15" fmla="*/ 4702151 h 7041347"/>
                <a:gd name="connsiteX16" fmla="*/ 72586 w 6472786"/>
                <a:gd name="connsiteY16" fmla="*/ 4299815 h 7041347"/>
                <a:gd name="connsiteX17" fmla="*/ 72586 w 6472786"/>
                <a:gd name="connsiteY17" fmla="*/ 3668879 h 7041347"/>
                <a:gd name="connsiteX18" fmla="*/ 8578 w 6472786"/>
                <a:gd name="connsiteY18" fmla="*/ 3248255 h 7041347"/>
                <a:gd name="connsiteX19" fmla="*/ 17722 w 6472786"/>
                <a:gd name="connsiteY19" fmla="*/ 2855063 h 7041347"/>
                <a:gd name="connsiteX20" fmla="*/ 164026 w 6472786"/>
                <a:gd name="connsiteY20" fmla="*/ 2397863 h 7041347"/>
                <a:gd name="connsiteX21" fmla="*/ 310330 w 6472786"/>
                <a:gd name="connsiteY21" fmla="*/ 1949807 h 7041347"/>
                <a:gd name="connsiteX22" fmla="*/ 438346 w 6472786"/>
                <a:gd name="connsiteY22" fmla="*/ 1419455 h 7041347"/>
                <a:gd name="connsiteX23" fmla="*/ 730595 w 6472786"/>
                <a:gd name="connsiteY23" fmla="*/ 1045088 h 7041347"/>
                <a:gd name="connsiteX24" fmla="*/ 1442931 w 6472786"/>
                <a:gd name="connsiteY24" fmla="*/ 880497 h 7041347"/>
                <a:gd name="connsiteX25" fmla="*/ 2019183 w 6472786"/>
                <a:gd name="connsiteY25" fmla="*/ 505594 h 7041347"/>
                <a:gd name="connsiteX26" fmla="*/ 2668406 w 6472786"/>
                <a:gd name="connsiteY26" fmla="*/ 421863 h 7041347"/>
                <a:gd name="connsiteX27" fmla="*/ 2973206 w 6472786"/>
                <a:gd name="connsiteY27" fmla="*/ 122801 h 7041347"/>
                <a:gd name="connsiteX28" fmla="*/ 3676398 w 6472786"/>
                <a:gd name="connsiteY28" fmla="*/ 32257 h 7041347"/>
                <a:gd name="connsiteX29" fmla="*/ 4477484 w 6472786"/>
                <a:gd name="connsiteY29" fmla="*/ 307294 h 7041347"/>
                <a:gd name="connsiteX30" fmla="*/ 5114695 w 6472786"/>
                <a:gd name="connsiteY30" fmla="*/ 827067 h 7041347"/>
                <a:gd name="connsiteX31" fmla="*/ 5592156 w 6472786"/>
                <a:gd name="connsiteY31" fmla="*/ 1474320 h 7041347"/>
                <a:gd name="connsiteX32" fmla="*/ 6167510 w 6472786"/>
                <a:gd name="connsiteY32" fmla="*/ 1926500 h 7041347"/>
                <a:gd name="connsiteX33" fmla="*/ 6366347 w 6472786"/>
                <a:gd name="connsiteY33" fmla="*/ 3065734 h 7041347"/>
                <a:gd name="connsiteX34" fmla="*/ 6447030 w 6472786"/>
                <a:gd name="connsiteY34" fmla="*/ 4046293 h 7041347"/>
                <a:gd name="connsiteX0" fmla="*/ 6439141 w 6472786"/>
                <a:gd name="connsiteY0" fmla="*/ 4050955 h 6979818"/>
                <a:gd name="connsiteX1" fmla="*/ 6013855 w 6472786"/>
                <a:gd name="connsiteY1" fmla="*/ 4663604 h 6979818"/>
                <a:gd name="connsiteX2" fmla="*/ 5636979 w 6472786"/>
                <a:gd name="connsiteY2" fmla="*/ 5116501 h 6979818"/>
                <a:gd name="connsiteX3" fmla="*/ 5155037 w 6472786"/>
                <a:gd name="connsiteY3" fmla="*/ 5690421 h 6979818"/>
                <a:gd name="connsiteX4" fmla="*/ 4959247 w 6472786"/>
                <a:gd name="connsiteY4" fmla="*/ 6309344 h 6979818"/>
                <a:gd name="connsiteX5" fmla="*/ 4712359 w 6472786"/>
                <a:gd name="connsiteY5" fmla="*/ 6668648 h 6979818"/>
                <a:gd name="connsiteX6" fmla="*/ 4191868 w 6472786"/>
                <a:gd name="connsiteY6" fmla="*/ 6814415 h 6979818"/>
                <a:gd name="connsiteX7" fmla="*/ 3080962 w 6472786"/>
                <a:gd name="connsiteY7" fmla="*/ 6979007 h 6979818"/>
                <a:gd name="connsiteX8" fmla="*/ 2559754 w 6472786"/>
                <a:gd name="connsiteY8" fmla="*/ 6869279 h 6979818"/>
                <a:gd name="connsiteX9" fmla="*/ 1864810 w 6472786"/>
                <a:gd name="connsiteY9" fmla="*/ 6686399 h 6979818"/>
                <a:gd name="connsiteX10" fmla="*/ 1517338 w 6472786"/>
                <a:gd name="connsiteY10" fmla="*/ 6439511 h 6979818"/>
                <a:gd name="connsiteX11" fmla="*/ 1142434 w 6472786"/>
                <a:gd name="connsiteY11" fmla="*/ 6274919 h 6979818"/>
                <a:gd name="connsiteX12" fmla="*/ 785818 w 6472786"/>
                <a:gd name="connsiteY12" fmla="*/ 5890871 h 6979818"/>
                <a:gd name="connsiteX13" fmla="*/ 255466 w 6472786"/>
                <a:gd name="connsiteY13" fmla="*/ 5186783 h 6979818"/>
                <a:gd name="connsiteX14" fmla="*/ 100018 w 6472786"/>
                <a:gd name="connsiteY14" fmla="*/ 4702151 h 6979818"/>
                <a:gd name="connsiteX15" fmla="*/ 72586 w 6472786"/>
                <a:gd name="connsiteY15" fmla="*/ 4299815 h 6979818"/>
                <a:gd name="connsiteX16" fmla="*/ 72586 w 6472786"/>
                <a:gd name="connsiteY16" fmla="*/ 3668879 h 6979818"/>
                <a:gd name="connsiteX17" fmla="*/ 8578 w 6472786"/>
                <a:gd name="connsiteY17" fmla="*/ 3248255 h 6979818"/>
                <a:gd name="connsiteX18" fmla="*/ 17722 w 6472786"/>
                <a:gd name="connsiteY18" fmla="*/ 2855063 h 6979818"/>
                <a:gd name="connsiteX19" fmla="*/ 164026 w 6472786"/>
                <a:gd name="connsiteY19" fmla="*/ 2397863 h 6979818"/>
                <a:gd name="connsiteX20" fmla="*/ 310330 w 6472786"/>
                <a:gd name="connsiteY20" fmla="*/ 1949807 h 6979818"/>
                <a:gd name="connsiteX21" fmla="*/ 438346 w 6472786"/>
                <a:gd name="connsiteY21" fmla="*/ 1419455 h 6979818"/>
                <a:gd name="connsiteX22" fmla="*/ 730595 w 6472786"/>
                <a:gd name="connsiteY22" fmla="*/ 1045088 h 6979818"/>
                <a:gd name="connsiteX23" fmla="*/ 1442931 w 6472786"/>
                <a:gd name="connsiteY23" fmla="*/ 880497 h 6979818"/>
                <a:gd name="connsiteX24" fmla="*/ 2019183 w 6472786"/>
                <a:gd name="connsiteY24" fmla="*/ 505594 h 6979818"/>
                <a:gd name="connsiteX25" fmla="*/ 2668406 w 6472786"/>
                <a:gd name="connsiteY25" fmla="*/ 421863 h 6979818"/>
                <a:gd name="connsiteX26" fmla="*/ 2973206 w 6472786"/>
                <a:gd name="connsiteY26" fmla="*/ 122801 h 6979818"/>
                <a:gd name="connsiteX27" fmla="*/ 3676398 w 6472786"/>
                <a:gd name="connsiteY27" fmla="*/ 32257 h 6979818"/>
                <a:gd name="connsiteX28" fmla="*/ 4477484 w 6472786"/>
                <a:gd name="connsiteY28" fmla="*/ 307294 h 6979818"/>
                <a:gd name="connsiteX29" fmla="*/ 5114695 w 6472786"/>
                <a:gd name="connsiteY29" fmla="*/ 827067 h 6979818"/>
                <a:gd name="connsiteX30" fmla="*/ 5592156 w 6472786"/>
                <a:gd name="connsiteY30" fmla="*/ 1474320 h 6979818"/>
                <a:gd name="connsiteX31" fmla="*/ 6167510 w 6472786"/>
                <a:gd name="connsiteY31" fmla="*/ 1926500 h 6979818"/>
                <a:gd name="connsiteX32" fmla="*/ 6366347 w 6472786"/>
                <a:gd name="connsiteY32" fmla="*/ 3065734 h 6979818"/>
                <a:gd name="connsiteX33" fmla="*/ 6447030 w 6472786"/>
                <a:gd name="connsiteY33" fmla="*/ 4046293 h 6979818"/>
                <a:gd name="connsiteX0" fmla="*/ 6439141 w 6472786"/>
                <a:gd name="connsiteY0" fmla="*/ 4050955 h 6889360"/>
                <a:gd name="connsiteX1" fmla="*/ 6013855 w 6472786"/>
                <a:gd name="connsiteY1" fmla="*/ 4663604 h 6889360"/>
                <a:gd name="connsiteX2" fmla="*/ 5636979 w 6472786"/>
                <a:gd name="connsiteY2" fmla="*/ 5116501 h 6889360"/>
                <a:gd name="connsiteX3" fmla="*/ 5155037 w 6472786"/>
                <a:gd name="connsiteY3" fmla="*/ 5690421 h 6889360"/>
                <a:gd name="connsiteX4" fmla="*/ 4959247 w 6472786"/>
                <a:gd name="connsiteY4" fmla="*/ 6309344 h 6889360"/>
                <a:gd name="connsiteX5" fmla="*/ 4712359 w 6472786"/>
                <a:gd name="connsiteY5" fmla="*/ 6668648 h 6889360"/>
                <a:gd name="connsiteX6" fmla="*/ 4191868 w 6472786"/>
                <a:gd name="connsiteY6" fmla="*/ 6814415 h 6889360"/>
                <a:gd name="connsiteX7" fmla="*/ 3269221 w 6472786"/>
                <a:gd name="connsiteY7" fmla="*/ 6889360 h 6889360"/>
                <a:gd name="connsiteX8" fmla="*/ 2559754 w 6472786"/>
                <a:gd name="connsiteY8" fmla="*/ 6869279 h 6889360"/>
                <a:gd name="connsiteX9" fmla="*/ 1864810 w 6472786"/>
                <a:gd name="connsiteY9" fmla="*/ 6686399 h 6889360"/>
                <a:gd name="connsiteX10" fmla="*/ 1517338 w 6472786"/>
                <a:gd name="connsiteY10" fmla="*/ 6439511 h 6889360"/>
                <a:gd name="connsiteX11" fmla="*/ 1142434 w 6472786"/>
                <a:gd name="connsiteY11" fmla="*/ 6274919 h 6889360"/>
                <a:gd name="connsiteX12" fmla="*/ 785818 w 6472786"/>
                <a:gd name="connsiteY12" fmla="*/ 5890871 h 6889360"/>
                <a:gd name="connsiteX13" fmla="*/ 255466 w 6472786"/>
                <a:gd name="connsiteY13" fmla="*/ 5186783 h 6889360"/>
                <a:gd name="connsiteX14" fmla="*/ 100018 w 6472786"/>
                <a:gd name="connsiteY14" fmla="*/ 4702151 h 6889360"/>
                <a:gd name="connsiteX15" fmla="*/ 72586 w 6472786"/>
                <a:gd name="connsiteY15" fmla="*/ 4299815 h 6889360"/>
                <a:gd name="connsiteX16" fmla="*/ 72586 w 6472786"/>
                <a:gd name="connsiteY16" fmla="*/ 3668879 h 6889360"/>
                <a:gd name="connsiteX17" fmla="*/ 8578 w 6472786"/>
                <a:gd name="connsiteY17" fmla="*/ 3248255 h 6889360"/>
                <a:gd name="connsiteX18" fmla="*/ 17722 w 6472786"/>
                <a:gd name="connsiteY18" fmla="*/ 2855063 h 6889360"/>
                <a:gd name="connsiteX19" fmla="*/ 164026 w 6472786"/>
                <a:gd name="connsiteY19" fmla="*/ 2397863 h 6889360"/>
                <a:gd name="connsiteX20" fmla="*/ 310330 w 6472786"/>
                <a:gd name="connsiteY20" fmla="*/ 1949807 h 6889360"/>
                <a:gd name="connsiteX21" fmla="*/ 438346 w 6472786"/>
                <a:gd name="connsiteY21" fmla="*/ 1419455 h 6889360"/>
                <a:gd name="connsiteX22" fmla="*/ 730595 w 6472786"/>
                <a:gd name="connsiteY22" fmla="*/ 1045088 h 6889360"/>
                <a:gd name="connsiteX23" fmla="*/ 1442931 w 6472786"/>
                <a:gd name="connsiteY23" fmla="*/ 880497 h 6889360"/>
                <a:gd name="connsiteX24" fmla="*/ 2019183 w 6472786"/>
                <a:gd name="connsiteY24" fmla="*/ 505594 h 6889360"/>
                <a:gd name="connsiteX25" fmla="*/ 2668406 w 6472786"/>
                <a:gd name="connsiteY25" fmla="*/ 421863 h 6889360"/>
                <a:gd name="connsiteX26" fmla="*/ 2973206 w 6472786"/>
                <a:gd name="connsiteY26" fmla="*/ 122801 h 6889360"/>
                <a:gd name="connsiteX27" fmla="*/ 3676398 w 6472786"/>
                <a:gd name="connsiteY27" fmla="*/ 32257 h 6889360"/>
                <a:gd name="connsiteX28" fmla="*/ 4477484 w 6472786"/>
                <a:gd name="connsiteY28" fmla="*/ 307294 h 6889360"/>
                <a:gd name="connsiteX29" fmla="*/ 5114695 w 6472786"/>
                <a:gd name="connsiteY29" fmla="*/ 827067 h 6889360"/>
                <a:gd name="connsiteX30" fmla="*/ 5592156 w 6472786"/>
                <a:gd name="connsiteY30" fmla="*/ 1474320 h 6889360"/>
                <a:gd name="connsiteX31" fmla="*/ 6167510 w 6472786"/>
                <a:gd name="connsiteY31" fmla="*/ 1926500 h 6889360"/>
                <a:gd name="connsiteX32" fmla="*/ 6366347 w 6472786"/>
                <a:gd name="connsiteY32" fmla="*/ 3065734 h 6889360"/>
                <a:gd name="connsiteX33" fmla="*/ 6447030 w 6472786"/>
                <a:gd name="connsiteY33" fmla="*/ 4046293 h 6889360"/>
                <a:gd name="connsiteX0" fmla="*/ 6439141 w 6472786"/>
                <a:gd name="connsiteY0" fmla="*/ 4050955 h 6895641"/>
                <a:gd name="connsiteX1" fmla="*/ 6013855 w 6472786"/>
                <a:gd name="connsiteY1" fmla="*/ 4663604 h 6895641"/>
                <a:gd name="connsiteX2" fmla="*/ 5636979 w 6472786"/>
                <a:gd name="connsiteY2" fmla="*/ 5116501 h 6895641"/>
                <a:gd name="connsiteX3" fmla="*/ 5155037 w 6472786"/>
                <a:gd name="connsiteY3" fmla="*/ 5690421 h 6895641"/>
                <a:gd name="connsiteX4" fmla="*/ 4959247 w 6472786"/>
                <a:gd name="connsiteY4" fmla="*/ 6309344 h 6895641"/>
                <a:gd name="connsiteX5" fmla="*/ 4712359 w 6472786"/>
                <a:gd name="connsiteY5" fmla="*/ 6668648 h 6895641"/>
                <a:gd name="connsiteX6" fmla="*/ 4191868 w 6472786"/>
                <a:gd name="connsiteY6" fmla="*/ 6814415 h 6895641"/>
                <a:gd name="connsiteX7" fmla="*/ 3269221 w 6472786"/>
                <a:gd name="connsiteY7" fmla="*/ 6889360 h 6895641"/>
                <a:gd name="connsiteX8" fmla="*/ 2559754 w 6472786"/>
                <a:gd name="connsiteY8" fmla="*/ 6869279 h 6895641"/>
                <a:gd name="connsiteX9" fmla="*/ 1864810 w 6472786"/>
                <a:gd name="connsiteY9" fmla="*/ 6686399 h 6895641"/>
                <a:gd name="connsiteX10" fmla="*/ 1517338 w 6472786"/>
                <a:gd name="connsiteY10" fmla="*/ 6439511 h 6895641"/>
                <a:gd name="connsiteX11" fmla="*/ 1142434 w 6472786"/>
                <a:gd name="connsiteY11" fmla="*/ 6274919 h 6895641"/>
                <a:gd name="connsiteX12" fmla="*/ 785818 w 6472786"/>
                <a:gd name="connsiteY12" fmla="*/ 5890871 h 6895641"/>
                <a:gd name="connsiteX13" fmla="*/ 255466 w 6472786"/>
                <a:gd name="connsiteY13" fmla="*/ 5186783 h 6895641"/>
                <a:gd name="connsiteX14" fmla="*/ 100018 w 6472786"/>
                <a:gd name="connsiteY14" fmla="*/ 4702151 h 6895641"/>
                <a:gd name="connsiteX15" fmla="*/ 72586 w 6472786"/>
                <a:gd name="connsiteY15" fmla="*/ 4299815 h 6895641"/>
                <a:gd name="connsiteX16" fmla="*/ 72586 w 6472786"/>
                <a:gd name="connsiteY16" fmla="*/ 3668879 h 6895641"/>
                <a:gd name="connsiteX17" fmla="*/ 8578 w 6472786"/>
                <a:gd name="connsiteY17" fmla="*/ 3248255 h 6895641"/>
                <a:gd name="connsiteX18" fmla="*/ 17722 w 6472786"/>
                <a:gd name="connsiteY18" fmla="*/ 2855063 h 6895641"/>
                <a:gd name="connsiteX19" fmla="*/ 164026 w 6472786"/>
                <a:gd name="connsiteY19" fmla="*/ 2397863 h 6895641"/>
                <a:gd name="connsiteX20" fmla="*/ 310330 w 6472786"/>
                <a:gd name="connsiteY20" fmla="*/ 1949807 h 6895641"/>
                <a:gd name="connsiteX21" fmla="*/ 438346 w 6472786"/>
                <a:gd name="connsiteY21" fmla="*/ 1419455 h 6895641"/>
                <a:gd name="connsiteX22" fmla="*/ 730595 w 6472786"/>
                <a:gd name="connsiteY22" fmla="*/ 1045088 h 6895641"/>
                <a:gd name="connsiteX23" fmla="*/ 1442931 w 6472786"/>
                <a:gd name="connsiteY23" fmla="*/ 880497 h 6895641"/>
                <a:gd name="connsiteX24" fmla="*/ 2019183 w 6472786"/>
                <a:gd name="connsiteY24" fmla="*/ 505594 h 6895641"/>
                <a:gd name="connsiteX25" fmla="*/ 2668406 w 6472786"/>
                <a:gd name="connsiteY25" fmla="*/ 421863 h 6895641"/>
                <a:gd name="connsiteX26" fmla="*/ 2973206 w 6472786"/>
                <a:gd name="connsiteY26" fmla="*/ 122801 h 6895641"/>
                <a:gd name="connsiteX27" fmla="*/ 3676398 w 6472786"/>
                <a:gd name="connsiteY27" fmla="*/ 32257 h 6895641"/>
                <a:gd name="connsiteX28" fmla="*/ 4477484 w 6472786"/>
                <a:gd name="connsiteY28" fmla="*/ 307294 h 6895641"/>
                <a:gd name="connsiteX29" fmla="*/ 5114695 w 6472786"/>
                <a:gd name="connsiteY29" fmla="*/ 827067 h 6895641"/>
                <a:gd name="connsiteX30" fmla="*/ 5592156 w 6472786"/>
                <a:gd name="connsiteY30" fmla="*/ 1474320 h 6895641"/>
                <a:gd name="connsiteX31" fmla="*/ 6167510 w 6472786"/>
                <a:gd name="connsiteY31" fmla="*/ 1926500 h 6895641"/>
                <a:gd name="connsiteX32" fmla="*/ 6366347 w 6472786"/>
                <a:gd name="connsiteY32" fmla="*/ 3065734 h 6895641"/>
                <a:gd name="connsiteX33" fmla="*/ 6447030 w 6472786"/>
                <a:gd name="connsiteY33" fmla="*/ 4046293 h 6895641"/>
                <a:gd name="connsiteX0" fmla="*/ 6439141 w 6472786"/>
                <a:gd name="connsiteY0" fmla="*/ 4050955 h 6889758"/>
                <a:gd name="connsiteX1" fmla="*/ 6013855 w 6472786"/>
                <a:gd name="connsiteY1" fmla="*/ 4663604 h 6889758"/>
                <a:gd name="connsiteX2" fmla="*/ 5636979 w 6472786"/>
                <a:gd name="connsiteY2" fmla="*/ 5116501 h 6889758"/>
                <a:gd name="connsiteX3" fmla="*/ 5155037 w 6472786"/>
                <a:gd name="connsiteY3" fmla="*/ 5690421 h 6889758"/>
                <a:gd name="connsiteX4" fmla="*/ 4959247 w 6472786"/>
                <a:gd name="connsiteY4" fmla="*/ 6309344 h 6889758"/>
                <a:gd name="connsiteX5" fmla="*/ 4712359 w 6472786"/>
                <a:gd name="connsiteY5" fmla="*/ 6668648 h 6889758"/>
                <a:gd name="connsiteX6" fmla="*/ 4102221 w 6472786"/>
                <a:gd name="connsiteY6" fmla="*/ 6850274 h 6889758"/>
                <a:gd name="connsiteX7" fmla="*/ 3269221 w 6472786"/>
                <a:gd name="connsiteY7" fmla="*/ 6889360 h 6889758"/>
                <a:gd name="connsiteX8" fmla="*/ 2559754 w 6472786"/>
                <a:gd name="connsiteY8" fmla="*/ 6869279 h 6889758"/>
                <a:gd name="connsiteX9" fmla="*/ 1864810 w 6472786"/>
                <a:gd name="connsiteY9" fmla="*/ 6686399 h 6889758"/>
                <a:gd name="connsiteX10" fmla="*/ 1517338 w 6472786"/>
                <a:gd name="connsiteY10" fmla="*/ 6439511 h 6889758"/>
                <a:gd name="connsiteX11" fmla="*/ 1142434 w 6472786"/>
                <a:gd name="connsiteY11" fmla="*/ 6274919 h 6889758"/>
                <a:gd name="connsiteX12" fmla="*/ 785818 w 6472786"/>
                <a:gd name="connsiteY12" fmla="*/ 5890871 h 6889758"/>
                <a:gd name="connsiteX13" fmla="*/ 255466 w 6472786"/>
                <a:gd name="connsiteY13" fmla="*/ 5186783 h 6889758"/>
                <a:gd name="connsiteX14" fmla="*/ 100018 w 6472786"/>
                <a:gd name="connsiteY14" fmla="*/ 4702151 h 6889758"/>
                <a:gd name="connsiteX15" fmla="*/ 72586 w 6472786"/>
                <a:gd name="connsiteY15" fmla="*/ 4299815 h 6889758"/>
                <a:gd name="connsiteX16" fmla="*/ 72586 w 6472786"/>
                <a:gd name="connsiteY16" fmla="*/ 3668879 h 6889758"/>
                <a:gd name="connsiteX17" fmla="*/ 8578 w 6472786"/>
                <a:gd name="connsiteY17" fmla="*/ 3248255 h 6889758"/>
                <a:gd name="connsiteX18" fmla="*/ 17722 w 6472786"/>
                <a:gd name="connsiteY18" fmla="*/ 2855063 h 6889758"/>
                <a:gd name="connsiteX19" fmla="*/ 164026 w 6472786"/>
                <a:gd name="connsiteY19" fmla="*/ 2397863 h 6889758"/>
                <a:gd name="connsiteX20" fmla="*/ 310330 w 6472786"/>
                <a:gd name="connsiteY20" fmla="*/ 1949807 h 6889758"/>
                <a:gd name="connsiteX21" fmla="*/ 438346 w 6472786"/>
                <a:gd name="connsiteY21" fmla="*/ 1419455 h 6889758"/>
                <a:gd name="connsiteX22" fmla="*/ 730595 w 6472786"/>
                <a:gd name="connsiteY22" fmla="*/ 1045088 h 6889758"/>
                <a:gd name="connsiteX23" fmla="*/ 1442931 w 6472786"/>
                <a:gd name="connsiteY23" fmla="*/ 880497 h 6889758"/>
                <a:gd name="connsiteX24" fmla="*/ 2019183 w 6472786"/>
                <a:gd name="connsiteY24" fmla="*/ 505594 h 6889758"/>
                <a:gd name="connsiteX25" fmla="*/ 2668406 w 6472786"/>
                <a:gd name="connsiteY25" fmla="*/ 421863 h 6889758"/>
                <a:gd name="connsiteX26" fmla="*/ 2973206 w 6472786"/>
                <a:gd name="connsiteY26" fmla="*/ 122801 h 6889758"/>
                <a:gd name="connsiteX27" fmla="*/ 3676398 w 6472786"/>
                <a:gd name="connsiteY27" fmla="*/ 32257 h 6889758"/>
                <a:gd name="connsiteX28" fmla="*/ 4477484 w 6472786"/>
                <a:gd name="connsiteY28" fmla="*/ 307294 h 6889758"/>
                <a:gd name="connsiteX29" fmla="*/ 5114695 w 6472786"/>
                <a:gd name="connsiteY29" fmla="*/ 827067 h 6889758"/>
                <a:gd name="connsiteX30" fmla="*/ 5592156 w 6472786"/>
                <a:gd name="connsiteY30" fmla="*/ 1474320 h 6889758"/>
                <a:gd name="connsiteX31" fmla="*/ 6167510 w 6472786"/>
                <a:gd name="connsiteY31" fmla="*/ 1926500 h 6889758"/>
                <a:gd name="connsiteX32" fmla="*/ 6366347 w 6472786"/>
                <a:gd name="connsiteY32" fmla="*/ 3065734 h 6889758"/>
                <a:gd name="connsiteX33" fmla="*/ 6447030 w 6472786"/>
                <a:gd name="connsiteY33" fmla="*/ 4046293 h 6889758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517338 w 6472786"/>
                <a:gd name="connsiteY10" fmla="*/ 6439511 h 6896554"/>
                <a:gd name="connsiteX11" fmla="*/ 1142434 w 6472786"/>
                <a:gd name="connsiteY11" fmla="*/ 6274919 h 6896554"/>
                <a:gd name="connsiteX12" fmla="*/ 785818 w 6472786"/>
                <a:gd name="connsiteY12" fmla="*/ 5890871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606985 w 6472786"/>
                <a:gd name="connsiteY10" fmla="*/ 6349863 h 6896554"/>
                <a:gd name="connsiteX11" fmla="*/ 1142434 w 6472786"/>
                <a:gd name="connsiteY11" fmla="*/ 6274919 h 6896554"/>
                <a:gd name="connsiteX12" fmla="*/ 785818 w 6472786"/>
                <a:gd name="connsiteY12" fmla="*/ 5890871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606985 w 6472786"/>
                <a:gd name="connsiteY10" fmla="*/ 6349863 h 6896554"/>
                <a:gd name="connsiteX11" fmla="*/ 1151398 w 6472786"/>
                <a:gd name="connsiteY11" fmla="*/ 6131484 h 6896554"/>
                <a:gd name="connsiteX12" fmla="*/ 785818 w 6472786"/>
                <a:gd name="connsiteY12" fmla="*/ 5890871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606985 w 6472786"/>
                <a:gd name="connsiteY10" fmla="*/ 6349863 h 6896554"/>
                <a:gd name="connsiteX11" fmla="*/ 1151398 w 6472786"/>
                <a:gd name="connsiteY11" fmla="*/ 6131484 h 6896554"/>
                <a:gd name="connsiteX12" fmla="*/ 696171 w 6472786"/>
                <a:gd name="connsiteY12" fmla="*/ 5738471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606985 w 6472786"/>
                <a:gd name="connsiteY10" fmla="*/ 6349863 h 6896554"/>
                <a:gd name="connsiteX11" fmla="*/ 1151398 w 6472786"/>
                <a:gd name="connsiteY11" fmla="*/ 6131484 h 6896554"/>
                <a:gd name="connsiteX12" fmla="*/ 696171 w 6472786"/>
                <a:gd name="connsiteY12" fmla="*/ 5738471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39141 w 6472786"/>
                <a:gd name="connsiteY0" fmla="*/ 4050955 h 6896554"/>
                <a:gd name="connsiteX1" fmla="*/ 6013855 w 6472786"/>
                <a:gd name="connsiteY1" fmla="*/ 4663604 h 6896554"/>
                <a:gd name="connsiteX2" fmla="*/ 5636979 w 6472786"/>
                <a:gd name="connsiteY2" fmla="*/ 5116501 h 6896554"/>
                <a:gd name="connsiteX3" fmla="*/ 5155037 w 6472786"/>
                <a:gd name="connsiteY3" fmla="*/ 5690421 h 6896554"/>
                <a:gd name="connsiteX4" fmla="*/ 4959247 w 6472786"/>
                <a:gd name="connsiteY4" fmla="*/ 6309344 h 6896554"/>
                <a:gd name="connsiteX5" fmla="*/ 4712359 w 6472786"/>
                <a:gd name="connsiteY5" fmla="*/ 6668648 h 6896554"/>
                <a:gd name="connsiteX6" fmla="*/ 4102221 w 6472786"/>
                <a:gd name="connsiteY6" fmla="*/ 6850274 h 6896554"/>
                <a:gd name="connsiteX7" fmla="*/ 3269221 w 6472786"/>
                <a:gd name="connsiteY7" fmla="*/ 6889360 h 6896554"/>
                <a:gd name="connsiteX8" fmla="*/ 2559754 w 6472786"/>
                <a:gd name="connsiteY8" fmla="*/ 6869279 h 6896554"/>
                <a:gd name="connsiteX9" fmla="*/ 1891704 w 6472786"/>
                <a:gd name="connsiteY9" fmla="*/ 6632611 h 6896554"/>
                <a:gd name="connsiteX10" fmla="*/ 1606985 w 6472786"/>
                <a:gd name="connsiteY10" fmla="*/ 6349863 h 6896554"/>
                <a:gd name="connsiteX11" fmla="*/ 1151398 w 6472786"/>
                <a:gd name="connsiteY11" fmla="*/ 6131484 h 6896554"/>
                <a:gd name="connsiteX12" fmla="*/ 776853 w 6472786"/>
                <a:gd name="connsiteY12" fmla="*/ 5801224 h 6896554"/>
                <a:gd name="connsiteX13" fmla="*/ 255466 w 6472786"/>
                <a:gd name="connsiteY13" fmla="*/ 5186783 h 6896554"/>
                <a:gd name="connsiteX14" fmla="*/ 100018 w 6472786"/>
                <a:gd name="connsiteY14" fmla="*/ 4702151 h 6896554"/>
                <a:gd name="connsiteX15" fmla="*/ 72586 w 6472786"/>
                <a:gd name="connsiteY15" fmla="*/ 4299815 h 6896554"/>
                <a:gd name="connsiteX16" fmla="*/ 72586 w 6472786"/>
                <a:gd name="connsiteY16" fmla="*/ 3668879 h 6896554"/>
                <a:gd name="connsiteX17" fmla="*/ 8578 w 6472786"/>
                <a:gd name="connsiteY17" fmla="*/ 3248255 h 6896554"/>
                <a:gd name="connsiteX18" fmla="*/ 17722 w 6472786"/>
                <a:gd name="connsiteY18" fmla="*/ 2855063 h 6896554"/>
                <a:gd name="connsiteX19" fmla="*/ 164026 w 6472786"/>
                <a:gd name="connsiteY19" fmla="*/ 2397863 h 6896554"/>
                <a:gd name="connsiteX20" fmla="*/ 310330 w 6472786"/>
                <a:gd name="connsiteY20" fmla="*/ 1949807 h 6896554"/>
                <a:gd name="connsiteX21" fmla="*/ 438346 w 6472786"/>
                <a:gd name="connsiteY21" fmla="*/ 1419455 h 6896554"/>
                <a:gd name="connsiteX22" fmla="*/ 730595 w 6472786"/>
                <a:gd name="connsiteY22" fmla="*/ 1045088 h 6896554"/>
                <a:gd name="connsiteX23" fmla="*/ 1442931 w 6472786"/>
                <a:gd name="connsiteY23" fmla="*/ 880497 h 6896554"/>
                <a:gd name="connsiteX24" fmla="*/ 2019183 w 6472786"/>
                <a:gd name="connsiteY24" fmla="*/ 505594 h 6896554"/>
                <a:gd name="connsiteX25" fmla="*/ 2668406 w 6472786"/>
                <a:gd name="connsiteY25" fmla="*/ 421863 h 6896554"/>
                <a:gd name="connsiteX26" fmla="*/ 2973206 w 6472786"/>
                <a:gd name="connsiteY26" fmla="*/ 122801 h 6896554"/>
                <a:gd name="connsiteX27" fmla="*/ 3676398 w 6472786"/>
                <a:gd name="connsiteY27" fmla="*/ 32257 h 6896554"/>
                <a:gd name="connsiteX28" fmla="*/ 4477484 w 6472786"/>
                <a:gd name="connsiteY28" fmla="*/ 307294 h 6896554"/>
                <a:gd name="connsiteX29" fmla="*/ 5114695 w 6472786"/>
                <a:gd name="connsiteY29" fmla="*/ 827067 h 6896554"/>
                <a:gd name="connsiteX30" fmla="*/ 5592156 w 6472786"/>
                <a:gd name="connsiteY30" fmla="*/ 1474320 h 6896554"/>
                <a:gd name="connsiteX31" fmla="*/ 6167510 w 6472786"/>
                <a:gd name="connsiteY31" fmla="*/ 1926500 h 6896554"/>
                <a:gd name="connsiteX32" fmla="*/ 6366347 w 6472786"/>
                <a:gd name="connsiteY32" fmla="*/ 3065734 h 6896554"/>
                <a:gd name="connsiteX33" fmla="*/ 6447030 w 6472786"/>
                <a:gd name="connsiteY33" fmla="*/ 4046293 h 6896554"/>
                <a:gd name="connsiteX0" fmla="*/ 6422824 w 6456469"/>
                <a:gd name="connsiteY0" fmla="*/ 4050955 h 6896554"/>
                <a:gd name="connsiteX1" fmla="*/ 5997538 w 6456469"/>
                <a:gd name="connsiteY1" fmla="*/ 4663604 h 6896554"/>
                <a:gd name="connsiteX2" fmla="*/ 5620662 w 6456469"/>
                <a:gd name="connsiteY2" fmla="*/ 5116501 h 6896554"/>
                <a:gd name="connsiteX3" fmla="*/ 5138720 w 6456469"/>
                <a:gd name="connsiteY3" fmla="*/ 5690421 h 6896554"/>
                <a:gd name="connsiteX4" fmla="*/ 4942930 w 6456469"/>
                <a:gd name="connsiteY4" fmla="*/ 6309344 h 6896554"/>
                <a:gd name="connsiteX5" fmla="*/ 4696042 w 6456469"/>
                <a:gd name="connsiteY5" fmla="*/ 6668648 h 6896554"/>
                <a:gd name="connsiteX6" fmla="*/ 4085904 w 6456469"/>
                <a:gd name="connsiteY6" fmla="*/ 6850274 h 6896554"/>
                <a:gd name="connsiteX7" fmla="*/ 3252904 w 6456469"/>
                <a:gd name="connsiteY7" fmla="*/ 6889360 h 6896554"/>
                <a:gd name="connsiteX8" fmla="*/ 2543437 w 6456469"/>
                <a:gd name="connsiteY8" fmla="*/ 6869279 h 6896554"/>
                <a:gd name="connsiteX9" fmla="*/ 1875387 w 6456469"/>
                <a:gd name="connsiteY9" fmla="*/ 6632611 h 6896554"/>
                <a:gd name="connsiteX10" fmla="*/ 1590668 w 6456469"/>
                <a:gd name="connsiteY10" fmla="*/ 6349863 h 6896554"/>
                <a:gd name="connsiteX11" fmla="*/ 1135081 w 6456469"/>
                <a:gd name="connsiteY11" fmla="*/ 6131484 h 6896554"/>
                <a:gd name="connsiteX12" fmla="*/ 760536 w 6456469"/>
                <a:gd name="connsiteY12" fmla="*/ 5801224 h 6896554"/>
                <a:gd name="connsiteX13" fmla="*/ 239149 w 6456469"/>
                <a:gd name="connsiteY13" fmla="*/ 5186783 h 6896554"/>
                <a:gd name="connsiteX14" fmla="*/ 83701 w 6456469"/>
                <a:gd name="connsiteY14" fmla="*/ 4702151 h 6896554"/>
                <a:gd name="connsiteX15" fmla="*/ 56269 w 6456469"/>
                <a:gd name="connsiteY15" fmla="*/ 4299815 h 6896554"/>
                <a:gd name="connsiteX16" fmla="*/ 56269 w 6456469"/>
                <a:gd name="connsiteY16" fmla="*/ 3668879 h 6896554"/>
                <a:gd name="connsiteX17" fmla="*/ 239149 w 6456469"/>
                <a:gd name="connsiteY17" fmla="*/ 3412847 h 6896554"/>
                <a:gd name="connsiteX18" fmla="*/ 1405 w 6456469"/>
                <a:gd name="connsiteY18" fmla="*/ 2855063 h 6896554"/>
                <a:gd name="connsiteX19" fmla="*/ 147709 w 6456469"/>
                <a:gd name="connsiteY19" fmla="*/ 2397863 h 6896554"/>
                <a:gd name="connsiteX20" fmla="*/ 294013 w 6456469"/>
                <a:gd name="connsiteY20" fmla="*/ 1949807 h 6896554"/>
                <a:gd name="connsiteX21" fmla="*/ 422029 w 6456469"/>
                <a:gd name="connsiteY21" fmla="*/ 1419455 h 6896554"/>
                <a:gd name="connsiteX22" fmla="*/ 714278 w 6456469"/>
                <a:gd name="connsiteY22" fmla="*/ 1045088 h 6896554"/>
                <a:gd name="connsiteX23" fmla="*/ 1426614 w 6456469"/>
                <a:gd name="connsiteY23" fmla="*/ 880497 h 6896554"/>
                <a:gd name="connsiteX24" fmla="*/ 2002866 w 6456469"/>
                <a:gd name="connsiteY24" fmla="*/ 505594 h 6896554"/>
                <a:gd name="connsiteX25" fmla="*/ 2652089 w 6456469"/>
                <a:gd name="connsiteY25" fmla="*/ 421863 h 6896554"/>
                <a:gd name="connsiteX26" fmla="*/ 2956889 w 6456469"/>
                <a:gd name="connsiteY26" fmla="*/ 122801 h 6896554"/>
                <a:gd name="connsiteX27" fmla="*/ 3660081 w 6456469"/>
                <a:gd name="connsiteY27" fmla="*/ 32257 h 6896554"/>
                <a:gd name="connsiteX28" fmla="*/ 4461167 w 6456469"/>
                <a:gd name="connsiteY28" fmla="*/ 307294 h 6896554"/>
                <a:gd name="connsiteX29" fmla="*/ 5098378 w 6456469"/>
                <a:gd name="connsiteY29" fmla="*/ 827067 h 6896554"/>
                <a:gd name="connsiteX30" fmla="*/ 5575839 w 6456469"/>
                <a:gd name="connsiteY30" fmla="*/ 1474320 h 6896554"/>
                <a:gd name="connsiteX31" fmla="*/ 6151193 w 6456469"/>
                <a:gd name="connsiteY31" fmla="*/ 1926500 h 6896554"/>
                <a:gd name="connsiteX32" fmla="*/ 6350030 w 6456469"/>
                <a:gd name="connsiteY32" fmla="*/ 3065734 h 6896554"/>
                <a:gd name="connsiteX33" fmla="*/ 6430713 w 6456469"/>
                <a:gd name="connsiteY33" fmla="*/ 4046293 h 6896554"/>
                <a:gd name="connsiteX0" fmla="*/ 6381177 w 6414822"/>
                <a:gd name="connsiteY0" fmla="*/ 4050955 h 6896554"/>
                <a:gd name="connsiteX1" fmla="*/ 5955891 w 6414822"/>
                <a:gd name="connsiteY1" fmla="*/ 4663604 h 6896554"/>
                <a:gd name="connsiteX2" fmla="*/ 5579015 w 6414822"/>
                <a:gd name="connsiteY2" fmla="*/ 5116501 h 6896554"/>
                <a:gd name="connsiteX3" fmla="*/ 5097073 w 6414822"/>
                <a:gd name="connsiteY3" fmla="*/ 5690421 h 6896554"/>
                <a:gd name="connsiteX4" fmla="*/ 4901283 w 6414822"/>
                <a:gd name="connsiteY4" fmla="*/ 6309344 h 6896554"/>
                <a:gd name="connsiteX5" fmla="*/ 4654395 w 6414822"/>
                <a:gd name="connsiteY5" fmla="*/ 6668648 h 6896554"/>
                <a:gd name="connsiteX6" fmla="*/ 4044257 w 6414822"/>
                <a:gd name="connsiteY6" fmla="*/ 6850274 h 6896554"/>
                <a:gd name="connsiteX7" fmla="*/ 3211257 w 6414822"/>
                <a:gd name="connsiteY7" fmla="*/ 6889360 h 6896554"/>
                <a:gd name="connsiteX8" fmla="*/ 2501790 w 6414822"/>
                <a:gd name="connsiteY8" fmla="*/ 6869279 h 6896554"/>
                <a:gd name="connsiteX9" fmla="*/ 1833740 w 6414822"/>
                <a:gd name="connsiteY9" fmla="*/ 6632611 h 6896554"/>
                <a:gd name="connsiteX10" fmla="*/ 1549021 w 6414822"/>
                <a:gd name="connsiteY10" fmla="*/ 6349863 h 6896554"/>
                <a:gd name="connsiteX11" fmla="*/ 1093434 w 6414822"/>
                <a:gd name="connsiteY11" fmla="*/ 6131484 h 6896554"/>
                <a:gd name="connsiteX12" fmla="*/ 718889 w 6414822"/>
                <a:gd name="connsiteY12" fmla="*/ 5801224 h 6896554"/>
                <a:gd name="connsiteX13" fmla="*/ 197502 w 6414822"/>
                <a:gd name="connsiteY13" fmla="*/ 5186783 h 6896554"/>
                <a:gd name="connsiteX14" fmla="*/ 42054 w 6414822"/>
                <a:gd name="connsiteY14" fmla="*/ 4702151 h 6896554"/>
                <a:gd name="connsiteX15" fmla="*/ 14622 w 6414822"/>
                <a:gd name="connsiteY15" fmla="*/ 4299815 h 6896554"/>
                <a:gd name="connsiteX16" fmla="*/ 14622 w 6414822"/>
                <a:gd name="connsiteY16" fmla="*/ 3668879 h 6896554"/>
                <a:gd name="connsiteX17" fmla="*/ 197502 w 6414822"/>
                <a:gd name="connsiteY17" fmla="*/ 3412847 h 6896554"/>
                <a:gd name="connsiteX18" fmla="*/ 23766 w 6414822"/>
                <a:gd name="connsiteY18" fmla="*/ 2855063 h 6896554"/>
                <a:gd name="connsiteX19" fmla="*/ 106062 w 6414822"/>
                <a:gd name="connsiteY19" fmla="*/ 2397863 h 6896554"/>
                <a:gd name="connsiteX20" fmla="*/ 252366 w 6414822"/>
                <a:gd name="connsiteY20" fmla="*/ 1949807 h 6896554"/>
                <a:gd name="connsiteX21" fmla="*/ 380382 w 6414822"/>
                <a:gd name="connsiteY21" fmla="*/ 1419455 h 6896554"/>
                <a:gd name="connsiteX22" fmla="*/ 672631 w 6414822"/>
                <a:gd name="connsiteY22" fmla="*/ 1045088 h 6896554"/>
                <a:gd name="connsiteX23" fmla="*/ 1384967 w 6414822"/>
                <a:gd name="connsiteY23" fmla="*/ 880497 h 6896554"/>
                <a:gd name="connsiteX24" fmla="*/ 1961219 w 6414822"/>
                <a:gd name="connsiteY24" fmla="*/ 505594 h 6896554"/>
                <a:gd name="connsiteX25" fmla="*/ 2610442 w 6414822"/>
                <a:gd name="connsiteY25" fmla="*/ 421863 h 6896554"/>
                <a:gd name="connsiteX26" fmla="*/ 2915242 w 6414822"/>
                <a:gd name="connsiteY26" fmla="*/ 122801 h 6896554"/>
                <a:gd name="connsiteX27" fmla="*/ 3618434 w 6414822"/>
                <a:gd name="connsiteY27" fmla="*/ 32257 h 6896554"/>
                <a:gd name="connsiteX28" fmla="*/ 4419520 w 6414822"/>
                <a:gd name="connsiteY28" fmla="*/ 307294 h 6896554"/>
                <a:gd name="connsiteX29" fmla="*/ 5056731 w 6414822"/>
                <a:gd name="connsiteY29" fmla="*/ 827067 h 6896554"/>
                <a:gd name="connsiteX30" fmla="*/ 5534192 w 6414822"/>
                <a:gd name="connsiteY30" fmla="*/ 1474320 h 6896554"/>
                <a:gd name="connsiteX31" fmla="*/ 6109546 w 6414822"/>
                <a:gd name="connsiteY31" fmla="*/ 1926500 h 6896554"/>
                <a:gd name="connsiteX32" fmla="*/ 6308383 w 6414822"/>
                <a:gd name="connsiteY32" fmla="*/ 3065734 h 6896554"/>
                <a:gd name="connsiteX33" fmla="*/ 6389066 w 6414822"/>
                <a:gd name="connsiteY33" fmla="*/ 4046293 h 6896554"/>
                <a:gd name="connsiteX0" fmla="*/ 6366640 w 6400285"/>
                <a:gd name="connsiteY0" fmla="*/ 4050955 h 6896554"/>
                <a:gd name="connsiteX1" fmla="*/ 5941354 w 6400285"/>
                <a:gd name="connsiteY1" fmla="*/ 4663604 h 6896554"/>
                <a:gd name="connsiteX2" fmla="*/ 5564478 w 6400285"/>
                <a:gd name="connsiteY2" fmla="*/ 5116501 h 6896554"/>
                <a:gd name="connsiteX3" fmla="*/ 5082536 w 6400285"/>
                <a:gd name="connsiteY3" fmla="*/ 5690421 h 6896554"/>
                <a:gd name="connsiteX4" fmla="*/ 4886746 w 6400285"/>
                <a:gd name="connsiteY4" fmla="*/ 6309344 h 6896554"/>
                <a:gd name="connsiteX5" fmla="*/ 4639858 w 6400285"/>
                <a:gd name="connsiteY5" fmla="*/ 6668648 h 6896554"/>
                <a:gd name="connsiteX6" fmla="*/ 4029720 w 6400285"/>
                <a:gd name="connsiteY6" fmla="*/ 6850274 h 6896554"/>
                <a:gd name="connsiteX7" fmla="*/ 3196720 w 6400285"/>
                <a:gd name="connsiteY7" fmla="*/ 6889360 h 6896554"/>
                <a:gd name="connsiteX8" fmla="*/ 2487253 w 6400285"/>
                <a:gd name="connsiteY8" fmla="*/ 6869279 h 6896554"/>
                <a:gd name="connsiteX9" fmla="*/ 1819203 w 6400285"/>
                <a:gd name="connsiteY9" fmla="*/ 6632611 h 6896554"/>
                <a:gd name="connsiteX10" fmla="*/ 1534484 w 6400285"/>
                <a:gd name="connsiteY10" fmla="*/ 6349863 h 6896554"/>
                <a:gd name="connsiteX11" fmla="*/ 1078897 w 6400285"/>
                <a:gd name="connsiteY11" fmla="*/ 6131484 h 6896554"/>
                <a:gd name="connsiteX12" fmla="*/ 704352 w 6400285"/>
                <a:gd name="connsiteY12" fmla="*/ 5801224 h 6896554"/>
                <a:gd name="connsiteX13" fmla="*/ 182965 w 6400285"/>
                <a:gd name="connsiteY13" fmla="*/ 5186783 h 6896554"/>
                <a:gd name="connsiteX14" fmla="*/ 27517 w 6400285"/>
                <a:gd name="connsiteY14" fmla="*/ 4702151 h 6896554"/>
                <a:gd name="connsiteX15" fmla="*/ 85 w 6400285"/>
                <a:gd name="connsiteY15" fmla="*/ 4299815 h 6896554"/>
                <a:gd name="connsiteX16" fmla="*/ 27517 w 6400285"/>
                <a:gd name="connsiteY16" fmla="*/ 3806039 h 6896554"/>
                <a:gd name="connsiteX17" fmla="*/ 182965 w 6400285"/>
                <a:gd name="connsiteY17" fmla="*/ 3412847 h 6896554"/>
                <a:gd name="connsiteX18" fmla="*/ 9229 w 6400285"/>
                <a:gd name="connsiteY18" fmla="*/ 2855063 h 6896554"/>
                <a:gd name="connsiteX19" fmla="*/ 91525 w 6400285"/>
                <a:gd name="connsiteY19" fmla="*/ 2397863 h 6896554"/>
                <a:gd name="connsiteX20" fmla="*/ 237829 w 6400285"/>
                <a:gd name="connsiteY20" fmla="*/ 1949807 h 6896554"/>
                <a:gd name="connsiteX21" fmla="*/ 365845 w 6400285"/>
                <a:gd name="connsiteY21" fmla="*/ 1419455 h 6896554"/>
                <a:gd name="connsiteX22" fmla="*/ 658094 w 6400285"/>
                <a:gd name="connsiteY22" fmla="*/ 1045088 h 6896554"/>
                <a:gd name="connsiteX23" fmla="*/ 1370430 w 6400285"/>
                <a:gd name="connsiteY23" fmla="*/ 880497 h 6896554"/>
                <a:gd name="connsiteX24" fmla="*/ 1946682 w 6400285"/>
                <a:gd name="connsiteY24" fmla="*/ 505594 h 6896554"/>
                <a:gd name="connsiteX25" fmla="*/ 2595905 w 6400285"/>
                <a:gd name="connsiteY25" fmla="*/ 421863 h 6896554"/>
                <a:gd name="connsiteX26" fmla="*/ 2900705 w 6400285"/>
                <a:gd name="connsiteY26" fmla="*/ 122801 h 6896554"/>
                <a:gd name="connsiteX27" fmla="*/ 3603897 w 6400285"/>
                <a:gd name="connsiteY27" fmla="*/ 32257 h 6896554"/>
                <a:gd name="connsiteX28" fmla="*/ 4404983 w 6400285"/>
                <a:gd name="connsiteY28" fmla="*/ 307294 h 6896554"/>
                <a:gd name="connsiteX29" fmla="*/ 5042194 w 6400285"/>
                <a:gd name="connsiteY29" fmla="*/ 827067 h 6896554"/>
                <a:gd name="connsiteX30" fmla="*/ 5519655 w 6400285"/>
                <a:gd name="connsiteY30" fmla="*/ 1474320 h 6896554"/>
                <a:gd name="connsiteX31" fmla="*/ 6095009 w 6400285"/>
                <a:gd name="connsiteY31" fmla="*/ 1926500 h 6896554"/>
                <a:gd name="connsiteX32" fmla="*/ 6293846 w 6400285"/>
                <a:gd name="connsiteY32" fmla="*/ 3065734 h 6896554"/>
                <a:gd name="connsiteX33" fmla="*/ 6374529 w 6400285"/>
                <a:gd name="connsiteY33" fmla="*/ 4046293 h 6896554"/>
                <a:gd name="connsiteX0" fmla="*/ 6421419 w 6455064"/>
                <a:gd name="connsiteY0" fmla="*/ 4050955 h 6896554"/>
                <a:gd name="connsiteX1" fmla="*/ 5996133 w 6455064"/>
                <a:gd name="connsiteY1" fmla="*/ 4663604 h 6896554"/>
                <a:gd name="connsiteX2" fmla="*/ 5619257 w 6455064"/>
                <a:gd name="connsiteY2" fmla="*/ 5116501 h 6896554"/>
                <a:gd name="connsiteX3" fmla="*/ 5137315 w 6455064"/>
                <a:gd name="connsiteY3" fmla="*/ 5690421 h 6896554"/>
                <a:gd name="connsiteX4" fmla="*/ 4941525 w 6455064"/>
                <a:gd name="connsiteY4" fmla="*/ 6309344 h 6896554"/>
                <a:gd name="connsiteX5" fmla="*/ 4694637 w 6455064"/>
                <a:gd name="connsiteY5" fmla="*/ 6668648 h 6896554"/>
                <a:gd name="connsiteX6" fmla="*/ 4084499 w 6455064"/>
                <a:gd name="connsiteY6" fmla="*/ 6850274 h 6896554"/>
                <a:gd name="connsiteX7" fmla="*/ 3251499 w 6455064"/>
                <a:gd name="connsiteY7" fmla="*/ 6889360 h 6896554"/>
                <a:gd name="connsiteX8" fmla="*/ 2542032 w 6455064"/>
                <a:gd name="connsiteY8" fmla="*/ 6869279 h 6896554"/>
                <a:gd name="connsiteX9" fmla="*/ 1873982 w 6455064"/>
                <a:gd name="connsiteY9" fmla="*/ 6632611 h 6896554"/>
                <a:gd name="connsiteX10" fmla="*/ 1589263 w 6455064"/>
                <a:gd name="connsiteY10" fmla="*/ 6349863 h 6896554"/>
                <a:gd name="connsiteX11" fmla="*/ 1133676 w 6455064"/>
                <a:gd name="connsiteY11" fmla="*/ 6131484 h 6896554"/>
                <a:gd name="connsiteX12" fmla="*/ 759131 w 6455064"/>
                <a:gd name="connsiteY12" fmla="*/ 5801224 h 6896554"/>
                <a:gd name="connsiteX13" fmla="*/ 237744 w 6455064"/>
                <a:gd name="connsiteY13" fmla="*/ 5186783 h 6896554"/>
                <a:gd name="connsiteX14" fmla="*/ 82296 w 6455064"/>
                <a:gd name="connsiteY14" fmla="*/ 4702151 h 6896554"/>
                <a:gd name="connsiteX15" fmla="*/ 0 w 6455064"/>
                <a:gd name="connsiteY15" fmla="*/ 4180943 h 6896554"/>
                <a:gd name="connsiteX16" fmla="*/ 82296 w 6455064"/>
                <a:gd name="connsiteY16" fmla="*/ 3806039 h 6896554"/>
                <a:gd name="connsiteX17" fmla="*/ 237744 w 6455064"/>
                <a:gd name="connsiteY17" fmla="*/ 3412847 h 6896554"/>
                <a:gd name="connsiteX18" fmla="*/ 64008 w 6455064"/>
                <a:gd name="connsiteY18" fmla="*/ 2855063 h 6896554"/>
                <a:gd name="connsiteX19" fmla="*/ 146304 w 6455064"/>
                <a:gd name="connsiteY19" fmla="*/ 2397863 h 6896554"/>
                <a:gd name="connsiteX20" fmla="*/ 292608 w 6455064"/>
                <a:gd name="connsiteY20" fmla="*/ 1949807 h 6896554"/>
                <a:gd name="connsiteX21" fmla="*/ 420624 w 6455064"/>
                <a:gd name="connsiteY21" fmla="*/ 1419455 h 6896554"/>
                <a:gd name="connsiteX22" fmla="*/ 712873 w 6455064"/>
                <a:gd name="connsiteY22" fmla="*/ 1045088 h 6896554"/>
                <a:gd name="connsiteX23" fmla="*/ 1425209 w 6455064"/>
                <a:gd name="connsiteY23" fmla="*/ 880497 h 6896554"/>
                <a:gd name="connsiteX24" fmla="*/ 2001461 w 6455064"/>
                <a:gd name="connsiteY24" fmla="*/ 505594 h 6896554"/>
                <a:gd name="connsiteX25" fmla="*/ 2650684 w 6455064"/>
                <a:gd name="connsiteY25" fmla="*/ 421863 h 6896554"/>
                <a:gd name="connsiteX26" fmla="*/ 2955484 w 6455064"/>
                <a:gd name="connsiteY26" fmla="*/ 122801 h 6896554"/>
                <a:gd name="connsiteX27" fmla="*/ 3658676 w 6455064"/>
                <a:gd name="connsiteY27" fmla="*/ 32257 h 6896554"/>
                <a:gd name="connsiteX28" fmla="*/ 4459762 w 6455064"/>
                <a:gd name="connsiteY28" fmla="*/ 307294 h 6896554"/>
                <a:gd name="connsiteX29" fmla="*/ 5096973 w 6455064"/>
                <a:gd name="connsiteY29" fmla="*/ 827067 h 6896554"/>
                <a:gd name="connsiteX30" fmla="*/ 5574434 w 6455064"/>
                <a:gd name="connsiteY30" fmla="*/ 1474320 h 6896554"/>
                <a:gd name="connsiteX31" fmla="*/ 6149788 w 6455064"/>
                <a:gd name="connsiteY31" fmla="*/ 1926500 h 6896554"/>
                <a:gd name="connsiteX32" fmla="*/ 6348625 w 6455064"/>
                <a:gd name="connsiteY32" fmla="*/ 3065734 h 6896554"/>
                <a:gd name="connsiteX33" fmla="*/ 6429308 w 6455064"/>
                <a:gd name="connsiteY33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136585 w 6457973"/>
                <a:gd name="connsiteY11" fmla="*/ 6131484 h 6896554"/>
                <a:gd name="connsiteX12" fmla="*/ 762040 w 6457973"/>
                <a:gd name="connsiteY12" fmla="*/ 5801224 h 6896554"/>
                <a:gd name="connsiteX13" fmla="*/ 240653 w 6457973"/>
                <a:gd name="connsiteY13" fmla="*/ 5186783 h 6896554"/>
                <a:gd name="connsiteX14" fmla="*/ 185789 w 6457973"/>
                <a:gd name="connsiteY14" fmla="*/ 4665575 h 6896554"/>
                <a:gd name="connsiteX15" fmla="*/ 2909 w 6457973"/>
                <a:gd name="connsiteY15" fmla="*/ 4180943 h 6896554"/>
                <a:gd name="connsiteX16" fmla="*/ 85205 w 6457973"/>
                <a:gd name="connsiteY16" fmla="*/ 3806039 h 6896554"/>
                <a:gd name="connsiteX17" fmla="*/ 240653 w 6457973"/>
                <a:gd name="connsiteY17" fmla="*/ 3412847 h 6896554"/>
                <a:gd name="connsiteX18" fmla="*/ 66917 w 6457973"/>
                <a:gd name="connsiteY18" fmla="*/ 2855063 h 6896554"/>
                <a:gd name="connsiteX19" fmla="*/ 149213 w 6457973"/>
                <a:gd name="connsiteY19" fmla="*/ 2397863 h 6896554"/>
                <a:gd name="connsiteX20" fmla="*/ 295517 w 6457973"/>
                <a:gd name="connsiteY20" fmla="*/ 1949807 h 6896554"/>
                <a:gd name="connsiteX21" fmla="*/ 423533 w 6457973"/>
                <a:gd name="connsiteY21" fmla="*/ 1419455 h 6896554"/>
                <a:gd name="connsiteX22" fmla="*/ 715782 w 6457973"/>
                <a:gd name="connsiteY22" fmla="*/ 1045088 h 6896554"/>
                <a:gd name="connsiteX23" fmla="*/ 1428118 w 6457973"/>
                <a:gd name="connsiteY23" fmla="*/ 880497 h 6896554"/>
                <a:gd name="connsiteX24" fmla="*/ 2004370 w 6457973"/>
                <a:gd name="connsiteY24" fmla="*/ 505594 h 6896554"/>
                <a:gd name="connsiteX25" fmla="*/ 2653593 w 6457973"/>
                <a:gd name="connsiteY25" fmla="*/ 421863 h 6896554"/>
                <a:gd name="connsiteX26" fmla="*/ 2958393 w 6457973"/>
                <a:gd name="connsiteY26" fmla="*/ 122801 h 6896554"/>
                <a:gd name="connsiteX27" fmla="*/ 3661585 w 6457973"/>
                <a:gd name="connsiteY27" fmla="*/ 32257 h 6896554"/>
                <a:gd name="connsiteX28" fmla="*/ 4462671 w 6457973"/>
                <a:gd name="connsiteY28" fmla="*/ 307294 h 6896554"/>
                <a:gd name="connsiteX29" fmla="*/ 5099882 w 6457973"/>
                <a:gd name="connsiteY29" fmla="*/ 827067 h 6896554"/>
                <a:gd name="connsiteX30" fmla="*/ 5577343 w 6457973"/>
                <a:gd name="connsiteY30" fmla="*/ 1474320 h 6896554"/>
                <a:gd name="connsiteX31" fmla="*/ 6152697 w 6457973"/>
                <a:gd name="connsiteY31" fmla="*/ 1926500 h 6896554"/>
                <a:gd name="connsiteX32" fmla="*/ 6351534 w 6457973"/>
                <a:gd name="connsiteY32" fmla="*/ 3065734 h 6896554"/>
                <a:gd name="connsiteX33" fmla="*/ 6432217 w 6457973"/>
                <a:gd name="connsiteY33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136585 w 6457973"/>
                <a:gd name="connsiteY11" fmla="*/ 6131484 h 6896554"/>
                <a:gd name="connsiteX12" fmla="*/ 762040 w 6457973"/>
                <a:gd name="connsiteY12" fmla="*/ 5801224 h 6896554"/>
                <a:gd name="connsiteX13" fmla="*/ 286373 w 6457973"/>
                <a:gd name="connsiteY13" fmla="*/ 4949039 h 6896554"/>
                <a:gd name="connsiteX14" fmla="*/ 185789 w 6457973"/>
                <a:gd name="connsiteY14" fmla="*/ 4665575 h 6896554"/>
                <a:gd name="connsiteX15" fmla="*/ 2909 w 6457973"/>
                <a:gd name="connsiteY15" fmla="*/ 4180943 h 6896554"/>
                <a:gd name="connsiteX16" fmla="*/ 85205 w 6457973"/>
                <a:gd name="connsiteY16" fmla="*/ 3806039 h 6896554"/>
                <a:gd name="connsiteX17" fmla="*/ 240653 w 6457973"/>
                <a:gd name="connsiteY17" fmla="*/ 3412847 h 6896554"/>
                <a:gd name="connsiteX18" fmla="*/ 66917 w 6457973"/>
                <a:gd name="connsiteY18" fmla="*/ 2855063 h 6896554"/>
                <a:gd name="connsiteX19" fmla="*/ 149213 w 6457973"/>
                <a:gd name="connsiteY19" fmla="*/ 2397863 h 6896554"/>
                <a:gd name="connsiteX20" fmla="*/ 295517 w 6457973"/>
                <a:gd name="connsiteY20" fmla="*/ 1949807 h 6896554"/>
                <a:gd name="connsiteX21" fmla="*/ 423533 w 6457973"/>
                <a:gd name="connsiteY21" fmla="*/ 1419455 h 6896554"/>
                <a:gd name="connsiteX22" fmla="*/ 715782 w 6457973"/>
                <a:gd name="connsiteY22" fmla="*/ 1045088 h 6896554"/>
                <a:gd name="connsiteX23" fmla="*/ 1428118 w 6457973"/>
                <a:gd name="connsiteY23" fmla="*/ 880497 h 6896554"/>
                <a:gd name="connsiteX24" fmla="*/ 2004370 w 6457973"/>
                <a:gd name="connsiteY24" fmla="*/ 505594 h 6896554"/>
                <a:gd name="connsiteX25" fmla="*/ 2653593 w 6457973"/>
                <a:gd name="connsiteY25" fmla="*/ 421863 h 6896554"/>
                <a:gd name="connsiteX26" fmla="*/ 2958393 w 6457973"/>
                <a:gd name="connsiteY26" fmla="*/ 122801 h 6896554"/>
                <a:gd name="connsiteX27" fmla="*/ 3661585 w 6457973"/>
                <a:gd name="connsiteY27" fmla="*/ 32257 h 6896554"/>
                <a:gd name="connsiteX28" fmla="*/ 4462671 w 6457973"/>
                <a:gd name="connsiteY28" fmla="*/ 307294 h 6896554"/>
                <a:gd name="connsiteX29" fmla="*/ 5099882 w 6457973"/>
                <a:gd name="connsiteY29" fmla="*/ 827067 h 6896554"/>
                <a:gd name="connsiteX30" fmla="*/ 5577343 w 6457973"/>
                <a:gd name="connsiteY30" fmla="*/ 1474320 h 6896554"/>
                <a:gd name="connsiteX31" fmla="*/ 6152697 w 6457973"/>
                <a:gd name="connsiteY31" fmla="*/ 1926500 h 6896554"/>
                <a:gd name="connsiteX32" fmla="*/ 6351534 w 6457973"/>
                <a:gd name="connsiteY32" fmla="*/ 3065734 h 6896554"/>
                <a:gd name="connsiteX33" fmla="*/ 6432217 w 6457973"/>
                <a:gd name="connsiteY33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136585 w 6457973"/>
                <a:gd name="connsiteY11" fmla="*/ 6131484 h 6896554"/>
                <a:gd name="connsiteX12" fmla="*/ 762040 w 6457973"/>
                <a:gd name="connsiteY12" fmla="*/ 5801224 h 6896554"/>
                <a:gd name="connsiteX13" fmla="*/ 286373 w 6457973"/>
                <a:gd name="connsiteY13" fmla="*/ 4949039 h 6896554"/>
                <a:gd name="connsiteX14" fmla="*/ 185789 w 6457973"/>
                <a:gd name="connsiteY14" fmla="*/ 4665575 h 6896554"/>
                <a:gd name="connsiteX15" fmla="*/ 2909 w 6457973"/>
                <a:gd name="connsiteY15" fmla="*/ 4180943 h 6896554"/>
                <a:gd name="connsiteX16" fmla="*/ 85205 w 6457973"/>
                <a:gd name="connsiteY16" fmla="*/ 3806039 h 6896554"/>
                <a:gd name="connsiteX17" fmla="*/ 240653 w 6457973"/>
                <a:gd name="connsiteY17" fmla="*/ 3412847 h 6896554"/>
                <a:gd name="connsiteX18" fmla="*/ 66917 w 6457973"/>
                <a:gd name="connsiteY18" fmla="*/ 2855063 h 6896554"/>
                <a:gd name="connsiteX19" fmla="*/ 149213 w 6457973"/>
                <a:gd name="connsiteY19" fmla="*/ 2397863 h 6896554"/>
                <a:gd name="connsiteX20" fmla="*/ 295517 w 6457973"/>
                <a:gd name="connsiteY20" fmla="*/ 1949807 h 6896554"/>
                <a:gd name="connsiteX21" fmla="*/ 423533 w 6457973"/>
                <a:gd name="connsiteY21" fmla="*/ 1419455 h 6896554"/>
                <a:gd name="connsiteX22" fmla="*/ 715782 w 6457973"/>
                <a:gd name="connsiteY22" fmla="*/ 1045088 h 6896554"/>
                <a:gd name="connsiteX23" fmla="*/ 1428118 w 6457973"/>
                <a:gd name="connsiteY23" fmla="*/ 880497 h 6896554"/>
                <a:gd name="connsiteX24" fmla="*/ 2004370 w 6457973"/>
                <a:gd name="connsiteY24" fmla="*/ 505594 h 6896554"/>
                <a:gd name="connsiteX25" fmla="*/ 2653593 w 6457973"/>
                <a:gd name="connsiteY25" fmla="*/ 421863 h 6896554"/>
                <a:gd name="connsiteX26" fmla="*/ 2958393 w 6457973"/>
                <a:gd name="connsiteY26" fmla="*/ 122801 h 6896554"/>
                <a:gd name="connsiteX27" fmla="*/ 3661585 w 6457973"/>
                <a:gd name="connsiteY27" fmla="*/ 32257 h 6896554"/>
                <a:gd name="connsiteX28" fmla="*/ 4462671 w 6457973"/>
                <a:gd name="connsiteY28" fmla="*/ 307294 h 6896554"/>
                <a:gd name="connsiteX29" fmla="*/ 5099882 w 6457973"/>
                <a:gd name="connsiteY29" fmla="*/ 827067 h 6896554"/>
                <a:gd name="connsiteX30" fmla="*/ 5577343 w 6457973"/>
                <a:gd name="connsiteY30" fmla="*/ 1474320 h 6896554"/>
                <a:gd name="connsiteX31" fmla="*/ 6152697 w 6457973"/>
                <a:gd name="connsiteY31" fmla="*/ 1926500 h 6896554"/>
                <a:gd name="connsiteX32" fmla="*/ 6351534 w 6457973"/>
                <a:gd name="connsiteY32" fmla="*/ 3065734 h 6896554"/>
                <a:gd name="connsiteX33" fmla="*/ 6432217 w 6457973"/>
                <a:gd name="connsiteY33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136585 w 6457973"/>
                <a:gd name="connsiteY11" fmla="*/ 6131484 h 6896554"/>
                <a:gd name="connsiteX12" fmla="*/ 762040 w 6457973"/>
                <a:gd name="connsiteY12" fmla="*/ 5801224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23533 w 6457973"/>
                <a:gd name="connsiteY22" fmla="*/ 1419455 h 6896554"/>
                <a:gd name="connsiteX23" fmla="*/ 715782 w 6457973"/>
                <a:gd name="connsiteY23" fmla="*/ 1045088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136585 w 6457973"/>
                <a:gd name="connsiteY11" fmla="*/ 6131484 h 6896554"/>
                <a:gd name="connsiteX12" fmla="*/ 780328 w 6457973"/>
                <a:gd name="connsiteY12" fmla="*/ 5856088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23533 w 6457973"/>
                <a:gd name="connsiteY22" fmla="*/ 1419455 h 6896554"/>
                <a:gd name="connsiteX23" fmla="*/ 715782 w 6457973"/>
                <a:gd name="connsiteY23" fmla="*/ 1045088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045145 w 6457973"/>
                <a:gd name="connsiteY11" fmla="*/ 6085764 h 6896554"/>
                <a:gd name="connsiteX12" fmla="*/ 780328 w 6457973"/>
                <a:gd name="connsiteY12" fmla="*/ 5856088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23533 w 6457973"/>
                <a:gd name="connsiteY22" fmla="*/ 1419455 h 6896554"/>
                <a:gd name="connsiteX23" fmla="*/ 715782 w 6457973"/>
                <a:gd name="connsiteY23" fmla="*/ 1045088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045145 w 6457973"/>
                <a:gd name="connsiteY11" fmla="*/ 6085764 h 6896554"/>
                <a:gd name="connsiteX12" fmla="*/ 752896 w 6457973"/>
                <a:gd name="connsiteY12" fmla="*/ 5801224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23533 w 6457973"/>
                <a:gd name="connsiteY22" fmla="*/ 1419455 h 6896554"/>
                <a:gd name="connsiteX23" fmla="*/ 715782 w 6457973"/>
                <a:gd name="connsiteY23" fmla="*/ 1045088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045145 w 6457973"/>
                <a:gd name="connsiteY11" fmla="*/ 6085764 h 6896554"/>
                <a:gd name="connsiteX12" fmla="*/ 752896 w 6457973"/>
                <a:gd name="connsiteY12" fmla="*/ 5801224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23533 w 6457973"/>
                <a:gd name="connsiteY22" fmla="*/ 1419455 h 6896554"/>
                <a:gd name="connsiteX23" fmla="*/ 770646 w 6457973"/>
                <a:gd name="connsiteY23" fmla="*/ 1099952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045145 w 6457973"/>
                <a:gd name="connsiteY11" fmla="*/ 6085764 h 6896554"/>
                <a:gd name="connsiteX12" fmla="*/ 752896 w 6457973"/>
                <a:gd name="connsiteY12" fmla="*/ 5801224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96685 w 6457973"/>
                <a:gd name="connsiteY22" fmla="*/ 1392023 h 6896554"/>
                <a:gd name="connsiteX23" fmla="*/ 770646 w 6457973"/>
                <a:gd name="connsiteY23" fmla="*/ 1099952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  <a:gd name="connsiteX0" fmla="*/ 6424328 w 6457973"/>
                <a:gd name="connsiteY0" fmla="*/ 4050955 h 6896554"/>
                <a:gd name="connsiteX1" fmla="*/ 5999042 w 6457973"/>
                <a:gd name="connsiteY1" fmla="*/ 4663604 h 6896554"/>
                <a:gd name="connsiteX2" fmla="*/ 5622166 w 6457973"/>
                <a:gd name="connsiteY2" fmla="*/ 5116501 h 6896554"/>
                <a:gd name="connsiteX3" fmla="*/ 5140224 w 6457973"/>
                <a:gd name="connsiteY3" fmla="*/ 5690421 h 6896554"/>
                <a:gd name="connsiteX4" fmla="*/ 4944434 w 6457973"/>
                <a:gd name="connsiteY4" fmla="*/ 6309344 h 6896554"/>
                <a:gd name="connsiteX5" fmla="*/ 4697546 w 6457973"/>
                <a:gd name="connsiteY5" fmla="*/ 6668648 h 6896554"/>
                <a:gd name="connsiteX6" fmla="*/ 4087408 w 6457973"/>
                <a:gd name="connsiteY6" fmla="*/ 6850274 h 6896554"/>
                <a:gd name="connsiteX7" fmla="*/ 3254408 w 6457973"/>
                <a:gd name="connsiteY7" fmla="*/ 6889360 h 6896554"/>
                <a:gd name="connsiteX8" fmla="*/ 2544941 w 6457973"/>
                <a:gd name="connsiteY8" fmla="*/ 6869279 h 6896554"/>
                <a:gd name="connsiteX9" fmla="*/ 1876891 w 6457973"/>
                <a:gd name="connsiteY9" fmla="*/ 6632611 h 6896554"/>
                <a:gd name="connsiteX10" fmla="*/ 1592172 w 6457973"/>
                <a:gd name="connsiteY10" fmla="*/ 6349863 h 6896554"/>
                <a:gd name="connsiteX11" fmla="*/ 1045145 w 6457973"/>
                <a:gd name="connsiteY11" fmla="*/ 6085764 h 6896554"/>
                <a:gd name="connsiteX12" fmla="*/ 752896 w 6457973"/>
                <a:gd name="connsiteY12" fmla="*/ 5801224 h 6896554"/>
                <a:gd name="connsiteX13" fmla="*/ 551369 w 6457973"/>
                <a:gd name="connsiteY13" fmla="*/ 5275894 h 6896554"/>
                <a:gd name="connsiteX14" fmla="*/ 286373 w 6457973"/>
                <a:gd name="connsiteY14" fmla="*/ 4949039 h 6896554"/>
                <a:gd name="connsiteX15" fmla="*/ 185789 w 6457973"/>
                <a:gd name="connsiteY15" fmla="*/ 4665575 h 6896554"/>
                <a:gd name="connsiteX16" fmla="*/ 2909 w 6457973"/>
                <a:gd name="connsiteY16" fmla="*/ 4180943 h 6896554"/>
                <a:gd name="connsiteX17" fmla="*/ 85205 w 6457973"/>
                <a:gd name="connsiteY17" fmla="*/ 3806039 h 6896554"/>
                <a:gd name="connsiteX18" fmla="*/ 240653 w 6457973"/>
                <a:gd name="connsiteY18" fmla="*/ 3412847 h 6896554"/>
                <a:gd name="connsiteX19" fmla="*/ 66917 w 6457973"/>
                <a:gd name="connsiteY19" fmla="*/ 2855063 h 6896554"/>
                <a:gd name="connsiteX20" fmla="*/ 149213 w 6457973"/>
                <a:gd name="connsiteY20" fmla="*/ 2397863 h 6896554"/>
                <a:gd name="connsiteX21" fmla="*/ 295517 w 6457973"/>
                <a:gd name="connsiteY21" fmla="*/ 1949807 h 6896554"/>
                <a:gd name="connsiteX22" fmla="*/ 496685 w 6457973"/>
                <a:gd name="connsiteY22" fmla="*/ 1392023 h 6896554"/>
                <a:gd name="connsiteX23" fmla="*/ 798078 w 6457973"/>
                <a:gd name="connsiteY23" fmla="*/ 1035944 h 6896554"/>
                <a:gd name="connsiteX24" fmla="*/ 1428118 w 6457973"/>
                <a:gd name="connsiteY24" fmla="*/ 880497 h 6896554"/>
                <a:gd name="connsiteX25" fmla="*/ 2004370 w 6457973"/>
                <a:gd name="connsiteY25" fmla="*/ 505594 h 6896554"/>
                <a:gd name="connsiteX26" fmla="*/ 2653593 w 6457973"/>
                <a:gd name="connsiteY26" fmla="*/ 421863 h 6896554"/>
                <a:gd name="connsiteX27" fmla="*/ 2958393 w 6457973"/>
                <a:gd name="connsiteY27" fmla="*/ 122801 h 6896554"/>
                <a:gd name="connsiteX28" fmla="*/ 3661585 w 6457973"/>
                <a:gd name="connsiteY28" fmla="*/ 32257 h 6896554"/>
                <a:gd name="connsiteX29" fmla="*/ 4462671 w 6457973"/>
                <a:gd name="connsiteY29" fmla="*/ 307294 h 6896554"/>
                <a:gd name="connsiteX30" fmla="*/ 5099882 w 6457973"/>
                <a:gd name="connsiteY30" fmla="*/ 827067 h 6896554"/>
                <a:gd name="connsiteX31" fmla="*/ 5577343 w 6457973"/>
                <a:gd name="connsiteY31" fmla="*/ 1474320 h 6896554"/>
                <a:gd name="connsiteX32" fmla="*/ 6152697 w 6457973"/>
                <a:gd name="connsiteY32" fmla="*/ 1926500 h 6896554"/>
                <a:gd name="connsiteX33" fmla="*/ 6351534 w 6457973"/>
                <a:gd name="connsiteY33" fmla="*/ 3065734 h 6896554"/>
                <a:gd name="connsiteX34" fmla="*/ 6432217 w 6457973"/>
                <a:gd name="connsiteY34" fmla="*/ 4046293 h 689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457973" h="6896554">
                  <a:moveTo>
                    <a:pt x="6424328" y="4050955"/>
                  </a:moveTo>
                  <a:cubicBezTo>
                    <a:pt x="6390800" y="4108867"/>
                    <a:pt x="6122486" y="4454816"/>
                    <a:pt x="5999042" y="4663604"/>
                  </a:cubicBezTo>
                  <a:cubicBezTo>
                    <a:pt x="5875598" y="4872392"/>
                    <a:pt x="5841712" y="4887901"/>
                    <a:pt x="5622166" y="5116501"/>
                  </a:cubicBezTo>
                  <a:cubicBezTo>
                    <a:pt x="5474338" y="5345101"/>
                    <a:pt x="5249952" y="5542593"/>
                    <a:pt x="5140224" y="5690421"/>
                  </a:cubicBezTo>
                  <a:cubicBezTo>
                    <a:pt x="5030496" y="5838249"/>
                    <a:pt x="5041970" y="6147800"/>
                    <a:pt x="4944434" y="6309344"/>
                  </a:cubicBezTo>
                  <a:cubicBezTo>
                    <a:pt x="4846898" y="6470888"/>
                    <a:pt x="4830134" y="6572636"/>
                    <a:pt x="4697546" y="6668648"/>
                  </a:cubicBezTo>
                  <a:cubicBezTo>
                    <a:pt x="4557338" y="6781424"/>
                    <a:pt x="4327931" y="6813489"/>
                    <a:pt x="4087408" y="6850274"/>
                  </a:cubicBezTo>
                  <a:cubicBezTo>
                    <a:pt x="3846885" y="6887059"/>
                    <a:pt x="3511486" y="6886193"/>
                    <a:pt x="3254408" y="6889360"/>
                  </a:cubicBezTo>
                  <a:cubicBezTo>
                    <a:pt x="2997330" y="6892527"/>
                    <a:pt x="2774527" y="6912070"/>
                    <a:pt x="2544941" y="6869279"/>
                  </a:cubicBezTo>
                  <a:cubicBezTo>
                    <a:pt x="2315355" y="6826488"/>
                    <a:pt x="2035686" y="6719180"/>
                    <a:pt x="1876891" y="6632611"/>
                  </a:cubicBezTo>
                  <a:cubicBezTo>
                    <a:pt x="1718096" y="6546042"/>
                    <a:pt x="1730796" y="6441004"/>
                    <a:pt x="1592172" y="6349863"/>
                  </a:cubicBezTo>
                  <a:cubicBezTo>
                    <a:pt x="1453548" y="6258722"/>
                    <a:pt x="1185024" y="6177204"/>
                    <a:pt x="1045145" y="6085764"/>
                  </a:cubicBezTo>
                  <a:cubicBezTo>
                    <a:pt x="905266" y="5994324"/>
                    <a:pt x="835192" y="5936202"/>
                    <a:pt x="752896" y="5801224"/>
                  </a:cubicBezTo>
                  <a:cubicBezTo>
                    <a:pt x="670600" y="5666246"/>
                    <a:pt x="630647" y="5417925"/>
                    <a:pt x="551369" y="5275894"/>
                  </a:cubicBezTo>
                  <a:cubicBezTo>
                    <a:pt x="472091" y="5133863"/>
                    <a:pt x="347303" y="5050759"/>
                    <a:pt x="286373" y="4949039"/>
                  </a:cubicBezTo>
                  <a:cubicBezTo>
                    <a:pt x="225443" y="4847319"/>
                    <a:pt x="233033" y="4793591"/>
                    <a:pt x="185789" y="4665575"/>
                  </a:cubicBezTo>
                  <a:cubicBezTo>
                    <a:pt x="138545" y="4537559"/>
                    <a:pt x="19673" y="4324199"/>
                    <a:pt x="2909" y="4180943"/>
                  </a:cubicBezTo>
                  <a:cubicBezTo>
                    <a:pt x="-13855" y="4037687"/>
                    <a:pt x="45581" y="3934055"/>
                    <a:pt x="85205" y="3806039"/>
                  </a:cubicBezTo>
                  <a:cubicBezTo>
                    <a:pt x="124829" y="3678023"/>
                    <a:pt x="243701" y="3571343"/>
                    <a:pt x="240653" y="3412847"/>
                  </a:cubicBezTo>
                  <a:cubicBezTo>
                    <a:pt x="237605" y="3254351"/>
                    <a:pt x="82157" y="3024227"/>
                    <a:pt x="66917" y="2855063"/>
                  </a:cubicBezTo>
                  <a:cubicBezTo>
                    <a:pt x="51677" y="2685899"/>
                    <a:pt x="111113" y="2548739"/>
                    <a:pt x="149213" y="2397863"/>
                  </a:cubicBezTo>
                  <a:cubicBezTo>
                    <a:pt x="187313" y="2246987"/>
                    <a:pt x="237605" y="2117447"/>
                    <a:pt x="295517" y="1949807"/>
                  </a:cubicBezTo>
                  <a:cubicBezTo>
                    <a:pt x="353429" y="1782167"/>
                    <a:pt x="412925" y="1544334"/>
                    <a:pt x="496685" y="1392023"/>
                  </a:cubicBezTo>
                  <a:cubicBezTo>
                    <a:pt x="580445" y="1239713"/>
                    <a:pt x="642839" y="1121198"/>
                    <a:pt x="798078" y="1035944"/>
                  </a:cubicBezTo>
                  <a:cubicBezTo>
                    <a:pt x="953317" y="950690"/>
                    <a:pt x="1227069" y="968889"/>
                    <a:pt x="1428118" y="880497"/>
                  </a:cubicBezTo>
                  <a:cubicBezTo>
                    <a:pt x="1629167" y="792105"/>
                    <a:pt x="1787514" y="619356"/>
                    <a:pt x="2004370" y="505594"/>
                  </a:cubicBezTo>
                  <a:cubicBezTo>
                    <a:pt x="2167438" y="418726"/>
                    <a:pt x="2469189" y="475203"/>
                    <a:pt x="2653593" y="421863"/>
                  </a:cubicBezTo>
                  <a:cubicBezTo>
                    <a:pt x="2775244" y="269911"/>
                    <a:pt x="2778561" y="163949"/>
                    <a:pt x="2958393" y="122801"/>
                  </a:cubicBezTo>
                  <a:cubicBezTo>
                    <a:pt x="3093401" y="36830"/>
                    <a:pt x="3376328" y="-48156"/>
                    <a:pt x="3661585" y="32257"/>
                  </a:cubicBezTo>
                  <a:cubicBezTo>
                    <a:pt x="3884089" y="94741"/>
                    <a:pt x="4305699" y="202138"/>
                    <a:pt x="4462671" y="307294"/>
                  </a:cubicBezTo>
                  <a:cubicBezTo>
                    <a:pt x="4619643" y="412450"/>
                    <a:pt x="4910906" y="691431"/>
                    <a:pt x="5099882" y="827067"/>
                  </a:cubicBezTo>
                  <a:cubicBezTo>
                    <a:pt x="5252282" y="971847"/>
                    <a:pt x="5324359" y="1085700"/>
                    <a:pt x="5577343" y="1474320"/>
                  </a:cubicBezTo>
                  <a:cubicBezTo>
                    <a:pt x="5726695" y="1687680"/>
                    <a:pt x="5979857" y="1731339"/>
                    <a:pt x="6152697" y="1926500"/>
                  </a:cubicBezTo>
                  <a:cubicBezTo>
                    <a:pt x="6263949" y="2211488"/>
                    <a:pt x="6325446" y="2375272"/>
                    <a:pt x="6351534" y="3065734"/>
                  </a:cubicBezTo>
                  <a:cubicBezTo>
                    <a:pt x="6386586" y="3379678"/>
                    <a:pt x="6511196" y="3660901"/>
                    <a:pt x="6432217" y="4046293"/>
                  </a:cubicBezTo>
                </a:path>
              </a:pathLst>
            </a:custGeom>
            <a:solidFill>
              <a:srgbClr val="FF9966">
                <a:alpha val="20000"/>
              </a:srgbClr>
            </a:solidFill>
            <a:ln w="76200" cap="flat" cmpd="sng" algn="ctr">
              <a:solidFill>
                <a:schemeClr val="accent4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n w="38100">
                  <a:solidFill>
                    <a:schemeClr val="tx1"/>
                  </a:solidFill>
                </a:ln>
                <a:cs typeface="+mn-cs"/>
              </a:endParaRPr>
            </a:p>
          </p:txBody>
        </p:sp>
      </p:grpSp>
      <p:sp>
        <p:nvSpPr>
          <p:cNvPr id="36867" name="AutoShape 4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155575" y="-21177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8" name="AutoShape 6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307975" y="-19653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9" name="CuadroTexto 5"/>
          <p:cNvSpPr txBox="1">
            <a:spLocks noChangeArrowheads="1"/>
          </p:cNvSpPr>
          <p:nvPr/>
        </p:nvSpPr>
        <p:spPr bwMode="auto">
          <a:xfrm>
            <a:off x="5695950" y="790575"/>
            <a:ext cx="162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" altLang="en-US" sz="2400" b="1"/>
              <a:t>Célula RS</a:t>
            </a:r>
          </a:p>
        </p:txBody>
      </p:sp>
      <p:grpSp>
        <p:nvGrpSpPr>
          <p:cNvPr id="100" name="99 Grupo"/>
          <p:cNvGrpSpPr>
            <a:grpSpLocks/>
          </p:cNvGrpSpPr>
          <p:nvPr/>
        </p:nvGrpSpPr>
        <p:grpSpPr bwMode="auto">
          <a:xfrm>
            <a:off x="-1031875" y="785813"/>
            <a:ext cx="4832350" cy="3689350"/>
            <a:chOff x="-1032383" y="786383"/>
            <a:chExt cx="4833377" cy="3689095"/>
          </a:xfrm>
        </p:grpSpPr>
        <p:pic>
          <p:nvPicPr>
            <p:cNvPr id="36879" name="15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2383" y="786383"/>
              <a:ext cx="3837124" cy="368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0" name="Line 53"/>
            <p:cNvSpPr>
              <a:spLocks noChangeShapeType="1"/>
            </p:cNvSpPr>
            <p:nvPr/>
          </p:nvSpPr>
          <p:spPr bwMode="auto">
            <a:xfrm rot="5207344">
              <a:off x="2777941" y="2204811"/>
              <a:ext cx="121636" cy="84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Freeform 54"/>
            <p:cNvSpPr>
              <a:spLocks/>
            </p:cNvSpPr>
            <p:nvPr/>
          </p:nvSpPr>
          <p:spPr bwMode="auto">
            <a:xfrm rot="4997563">
              <a:off x="3078197" y="1469134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5865 w 248"/>
                <a:gd name="T31" fmla="*/ 821287 h 1504"/>
                <a:gd name="T32" fmla="*/ 31731 w 248"/>
                <a:gd name="T33" fmla="*/ 882374 h 1504"/>
                <a:gd name="T34" fmla="*/ 47596 w 248"/>
                <a:gd name="T35" fmla="*/ 936674 h 1504"/>
                <a:gd name="T36" fmla="*/ 63462 w 248"/>
                <a:gd name="T37" fmla="*/ 1004549 h 1504"/>
                <a:gd name="T38" fmla="*/ 68750 w 248"/>
                <a:gd name="T39" fmla="*/ 1045274 h 1504"/>
                <a:gd name="T40" fmla="*/ 79327 w 248"/>
                <a:gd name="T41" fmla="*/ 1099574 h 1504"/>
                <a:gd name="T42" fmla="*/ 84616 w 248"/>
                <a:gd name="T43" fmla="*/ 1153874 h 1504"/>
                <a:gd name="T44" fmla="*/ 89904 w 248"/>
                <a:gd name="T45" fmla="*/ 1214962 h 1504"/>
                <a:gd name="T46" fmla="*/ 89904 w 248"/>
                <a:gd name="T47" fmla="*/ 1248899 h 1504"/>
                <a:gd name="T48" fmla="*/ 89904 w 248"/>
                <a:gd name="T49" fmla="*/ 1262474 h 1504"/>
                <a:gd name="T50" fmla="*/ 105770 w 248"/>
                <a:gd name="T51" fmla="*/ 1276049 h 1504"/>
                <a:gd name="T52" fmla="*/ 116347 w 248"/>
                <a:gd name="T53" fmla="*/ 1269262 h 1504"/>
                <a:gd name="T54" fmla="*/ 121635 w 248"/>
                <a:gd name="T55" fmla="*/ 1248899 h 1504"/>
                <a:gd name="T56" fmla="*/ 126924 w 248"/>
                <a:gd name="T57" fmla="*/ 1214962 h 1504"/>
                <a:gd name="T58" fmla="*/ 121635 w 248"/>
                <a:gd name="T59" fmla="*/ 1153874 h 1504"/>
                <a:gd name="T60" fmla="*/ 116347 w 248"/>
                <a:gd name="T61" fmla="*/ 1099574 h 1504"/>
                <a:gd name="T62" fmla="*/ 121635 w 248"/>
                <a:gd name="T63" fmla="*/ 1038487 h 1504"/>
                <a:gd name="T64" fmla="*/ 132212 w 248"/>
                <a:gd name="T65" fmla="*/ 984187 h 1504"/>
                <a:gd name="T66" fmla="*/ 142789 w 248"/>
                <a:gd name="T67" fmla="*/ 916312 h 1504"/>
                <a:gd name="T68" fmla="*/ 153366 w 248"/>
                <a:gd name="T69" fmla="*/ 862012 h 1504"/>
                <a:gd name="T70" fmla="*/ 158655 w 248"/>
                <a:gd name="T71" fmla="*/ 807712 h 1504"/>
                <a:gd name="T72" fmla="*/ 163943 w 248"/>
                <a:gd name="T73" fmla="*/ 753412 h 1504"/>
                <a:gd name="T74" fmla="*/ 158655 w 248"/>
                <a:gd name="T75" fmla="*/ 712687 h 1504"/>
                <a:gd name="T76" fmla="*/ 148078 w 248"/>
                <a:gd name="T77" fmla="*/ 678749 h 1504"/>
                <a:gd name="T78" fmla="*/ 132212 w 248"/>
                <a:gd name="T79" fmla="*/ 610875 h 1504"/>
                <a:gd name="T80" fmla="*/ 132212 w 248"/>
                <a:gd name="T81" fmla="*/ 536212 h 1504"/>
                <a:gd name="T82" fmla="*/ 137501 w 248"/>
                <a:gd name="T83" fmla="*/ 481912 h 1504"/>
                <a:gd name="T84" fmla="*/ 148078 w 248"/>
                <a:gd name="T85" fmla="*/ 420825 h 1504"/>
                <a:gd name="T86" fmla="*/ 158655 w 248"/>
                <a:gd name="T87" fmla="*/ 359737 h 1504"/>
                <a:gd name="T88" fmla="*/ 163943 w 248"/>
                <a:gd name="T89" fmla="*/ 271500 h 1504"/>
                <a:gd name="T90" fmla="*/ 158655 w 248"/>
                <a:gd name="T91" fmla="*/ 190050 h 1504"/>
                <a:gd name="T92" fmla="*/ 148078 w 248"/>
                <a:gd name="T93" fmla="*/ 122175 h 1504"/>
                <a:gd name="T94" fmla="*/ 137501 w 248"/>
                <a:gd name="T95" fmla="*/ 61087 h 1504"/>
                <a:gd name="T96" fmla="*/ 116347 w 248"/>
                <a:gd name="T97" fmla="*/ 13575 h 1504"/>
                <a:gd name="T98" fmla="*/ 84616 w 248"/>
                <a:gd name="T99" fmla="*/ 0 h 1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24" y="968"/>
                  </a:lnTo>
                  <a:lnTo>
                    <a:pt x="48" y="1040"/>
                  </a:lnTo>
                  <a:lnTo>
                    <a:pt x="72" y="1104"/>
                  </a:lnTo>
                  <a:lnTo>
                    <a:pt x="96" y="1184"/>
                  </a:lnTo>
                  <a:lnTo>
                    <a:pt x="104" y="1232"/>
                  </a:lnTo>
                  <a:lnTo>
                    <a:pt x="120" y="1296"/>
                  </a:lnTo>
                  <a:lnTo>
                    <a:pt x="128" y="1360"/>
                  </a:lnTo>
                  <a:lnTo>
                    <a:pt x="136" y="1432"/>
                  </a:lnTo>
                  <a:lnTo>
                    <a:pt x="136" y="1472"/>
                  </a:lnTo>
                  <a:lnTo>
                    <a:pt x="136" y="1488"/>
                  </a:lnTo>
                  <a:lnTo>
                    <a:pt x="160" y="1504"/>
                  </a:lnTo>
                  <a:lnTo>
                    <a:pt x="176" y="1496"/>
                  </a:lnTo>
                  <a:lnTo>
                    <a:pt x="184" y="1472"/>
                  </a:lnTo>
                  <a:lnTo>
                    <a:pt x="192" y="1432"/>
                  </a:lnTo>
                  <a:lnTo>
                    <a:pt x="184" y="1360"/>
                  </a:lnTo>
                  <a:lnTo>
                    <a:pt x="176" y="1296"/>
                  </a:lnTo>
                  <a:lnTo>
                    <a:pt x="184" y="1224"/>
                  </a:lnTo>
                  <a:lnTo>
                    <a:pt x="200" y="1160"/>
                  </a:lnTo>
                  <a:lnTo>
                    <a:pt x="216" y="1080"/>
                  </a:lnTo>
                  <a:lnTo>
                    <a:pt x="232" y="1016"/>
                  </a:lnTo>
                  <a:lnTo>
                    <a:pt x="240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2" name="Freeform 55"/>
            <p:cNvSpPr>
              <a:spLocks/>
            </p:cNvSpPr>
            <p:nvPr/>
          </p:nvSpPr>
          <p:spPr bwMode="auto">
            <a:xfrm rot="5207344">
              <a:off x="3080998" y="1639259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0577 w 248"/>
                <a:gd name="T31" fmla="*/ 814499 h 1504"/>
                <a:gd name="T32" fmla="*/ 21154 w 248"/>
                <a:gd name="T33" fmla="*/ 868799 h 1504"/>
                <a:gd name="T34" fmla="*/ 31731 w 248"/>
                <a:gd name="T35" fmla="*/ 923099 h 1504"/>
                <a:gd name="T36" fmla="*/ 42308 w 248"/>
                <a:gd name="T37" fmla="*/ 990974 h 1504"/>
                <a:gd name="T38" fmla="*/ 37019 w 248"/>
                <a:gd name="T39" fmla="*/ 1038487 h 1504"/>
                <a:gd name="T40" fmla="*/ 37019 w 248"/>
                <a:gd name="T41" fmla="*/ 1092787 h 1504"/>
                <a:gd name="T42" fmla="*/ 37019 w 248"/>
                <a:gd name="T43" fmla="*/ 1153874 h 1504"/>
                <a:gd name="T44" fmla="*/ 42308 w 248"/>
                <a:gd name="T45" fmla="*/ 1221749 h 1504"/>
                <a:gd name="T46" fmla="*/ 42308 w 248"/>
                <a:gd name="T47" fmla="*/ 1248899 h 1504"/>
                <a:gd name="T48" fmla="*/ 42308 w 248"/>
                <a:gd name="T49" fmla="*/ 1262474 h 1504"/>
                <a:gd name="T50" fmla="*/ 52885 w 248"/>
                <a:gd name="T51" fmla="*/ 1276049 h 1504"/>
                <a:gd name="T52" fmla="*/ 63462 w 248"/>
                <a:gd name="T53" fmla="*/ 1269262 h 1504"/>
                <a:gd name="T54" fmla="*/ 68750 w 248"/>
                <a:gd name="T55" fmla="*/ 1255687 h 1504"/>
                <a:gd name="T56" fmla="*/ 79327 w 248"/>
                <a:gd name="T57" fmla="*/ 1214962 h 1504"/>
                <a:gd name="T58" fmla="*/ 79327 w 248"/>
                <a:gd name="T59" fmla="*/ 1181024 h 1504"/>
                <a:gd name="T60" fmla="*/ 74039 w 248"/>
                <a:gd name="T61" fmla="*/ 1153874 h 1504"/>
                <a:gd name="T62" fmla="*/ 74039 w 248"/>
                <a:gd name="T63" fmla="*/ 1119937 h 1504"/>
                <a:gd name="T64" fmla="*/ 74039 w 248"/>
                <a:gd name="T65" fmla="*/ 1092787 h 1504"/>
                <a:gd name="T66" fmla="*/ 84616 w 248"/>
                <a:gd name="T67" fmla="*/ 1031699 h 1504"/>
                <a:gd name="T68" fmla="*/ 100481 w 248"/>
                <a:gd name="T69" fmla="*/ 977399 h 1504"/>
                <a:gd name="T70" fmla="*/ 116347 w 248"/>
                <a:gd name="T71" fmla="*/ 916312 h 1504"/>
                <a:gd name="T72" fmla="*/ 137501 w 248"/>
                <a:gd name="T73" fmla="*/ 862012 h 1504"/>
                <a:gd name="T74" fmla="*/ 153366 w 248"/>
                <a:gd name="T75" fmla="*/ 807712 h 1504"/>
                <a:gd name="T76" fmla="*/ 163943 w 248"/>
                <a:gd name="T77" fmla="*/ 753412 h 1504"/>
                <a:gd name="T78" fmla="*/ 158655 w 248"/>
                <a:gd name="T79" fmla="*/ 712687 h 1504"/>
                <a:gd name="T80" fmla="*/ 148078 w 248"/>
                <a:gd name="T81" fmla="*/ 678749 h 1504"/>
                <a:gd name="T82" fmla="*/ 132212 w 248"/>
                <a:gd name="T83" fmla="*/ 610875 h 1504"/>
                <a:gd name="T84" fmla="*/ 132212 w 248"/>
                <a:gd name="T85" fmla="*/ 536212 h 1504"/>
                <a:gd name="T86" fmla="*/ 137501 w 248"/>
                <a:gd name="T87" fmla="*/ 481912 h 1504"/>
                <a:gd name="T88" fmla="*/ 148078 w 248"/>
                <a:gd name="T89" fmla="*/ 420825 h 1504"/>
                <a:gd name="T90" fmla="*/ 158655 w 248"/>
                <a:gd name="T91" fmla="*/ 359737 h 1504"/>
                <a:gd name="T92" fmla="*/ 163943 w 248"/>
                <a:gd name="T93" fmla="*/ 271500 h 1504"/>
                <a:gd name="T94" fmla="*/ 158655 w 248"/>
                <a:gd name="T95" fmla="*/ 190050 h 1504"/>
                <a:gd name="T96" fmla="*/ 148078 w 248"/>
                <a:gd name="T97" fmla="*/ 122175 h 1504"/>
                <a:gd name="T98" fmla="*/ 137501 w 248"/>
                <a:gd name="T99" fmla="*/ 61087 h 1504"/>
                <a:gd name="T100" fmla="*/ 116347 w 248"/>
                <a:gd name="T101" fmla="*/ 13575 h 1504"/>
                <a:gd name="T102" fmla="*/ 84616 w 248"/>
                <a:gd name="T103" fmla="*/ 0 h 15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16" y="960"/>
                  </a:lnTo>
                  <a:lnTo>
                    <a:pt x="32" y="1024"/>
                  </a:lnTo>
                  <a:lnTo>
                    <a:pt x="48" y="1088"/>
                  </a:lnTo>
                  <a:lnTo>
                    <a:pt x="64" y="1168"/>
                  </a:lnTo>
                  <a:lnTo>
                    <a:pt x="56" y="1224"/>
                  </a:lnTo>
                  <a:lnTo>
                    <a:pt x="56" y="1288"/>
                  </a:lnTo>
                  <a:lnTo>
                    <a:pt x="56" y="1360"/>
                  </a:lnTo>
                  <a:lnTo>
                    <a:pt x="64" y="1440"/>
                  </a:lnTo>
                  <a:lnTo>
                    <a:pt x="64" y="1472"/>
                  </a:lnTo>
                  <a:lnTo>
                    <a:pt x="64" y="1488"/>
                  </a:lnTo>
                  <a:lnTo>
                    <a:pt x="80" y="1504"/>
                  </a:lnTo>
                  <a:lnTo>
                    <a:pt x="96" y="1496"/>
                  </a:lnTo>
                  <a:lnTo>
                    <a:pt x="104" y="1480"/>
                  </a:lnTo>
                  <a:lnTo>
                    <a:pt x="120" y="1432"/>
                  </a:lnTo>
                  <a:lnTo>
                    <a:pt x="120" y="1392"/>
                  </a:lnTo>
                  <a:lnTo>
                    <a:pt x="112" y="1360"/>
                  </a:lnTo>
                  <a:lnTo>
                    <a:pt x="112" y="1320"/>
                  </a:lnTo>
                  <a:lnTo>
                    <a:pt x="112" y="1288"/>
                  </a:lnTo>
                  <a:lnTo>
                    <a:pt x="128" y="1216"/>
                  </a:lnTo>
                  <a:lnTo>
                    <a:pt x="152" y="1152"/>
                  </a:lnTo>
                  <a:lnTo>
                    <a:pt x="176" y="1080"/>
                  </a:lnTo>
                  <a:lnTo>
                    <a:pt x="208" y="1016"/>
                  </a:lnTo>
                  <a:lnTo>
                    <a:pt x="232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90"/>
            <p:cNvSpPr>
              <a:spLocks noChangeArrowheads="1"/>
            </p:cNvSpPr>
            <p:nvPr/>
          </p:nvSpPr>
          <p:spPr bwMode="auto">
            <a:xfrm rot="5207344">
              <a:off x="2652199" y="2434862"/>
              <a:ext cx="42860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0" name="Rectangle 93"/>
            <p:cNvSpPr>
              <a:spLocks noChangeArrowheads="1"/>
            </p:cNvSpPr>
            <p:nvPr/>
          </p:nvSpPr>
          <p:spPr bwMode="auto">
            <a:xfrm rot="5207344">
              <a:off x="2665697" y="2422956"/>
              <a:ext cx="42859" cy="18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FFFFFF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3" name="Rectangle 96"/>
            <p:cNvSpPr>
              <a:spLocks noChangeArrowheads="1"/>
            </p:cNvSpPr>
            <p:nvPr/>
          </p:nvSpPr>
          <p:spPr bwMode="auto">
            <a:xfrm rot="5207344">
              <a:off x="2145679" y="2612650"/>
              <a:ext cx="42860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 dirty="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36886" name="17 Forma libre"/>
            <p:cNvSpPr>
              <a:spLocks/>
            </p:cNvSpPr>
            <p:nvPr/>
          </p:nvSpPr>
          <p:spPr bwMode="auto">
            <a:xfrm rot="4758539">
              <a:off x="2232146" y="1505180"/>
              <a:ext cx="193428" cy="959184"/>
            </a:xfrm>
            <a:custGeom>
              <a:avLst/>
              <a:gdLst>
                <a:gd name="T0" fmla="*/ 69795 w 225823"/>
                <a:gd name="T1" fmla="*/ 6865 h 1136840"/>
                <a:gd name="T2" fmla="*/ 146486 w 225823"/>
                <a:gd name="T3" fmla="*/ 39011 h 1136840"/>
                <a:gd name="T4" fmla="*/ 192174 w 225823"/>
                <a:gd name="T5" fmla="*/ 249568 h 1136840"/>
                <a:gd name="T6" fmla="*/ 177489 w 225823"/>
                <a:gd name="T7" fmla="*/ 482627 h 1136840"/>
                <a:gd name="T8" fmla="*/ 144854 w 225823"/>
                <a:gd name="T9" fmla="*/ 640143 h 1136840"/>
                <a:gd name="T10" fmla="*/ 153013 w 225823"/>
                <a:gd name="T11" fmla="*/ 755868 h 1136840"/>
                <a:gd name="T12" fmla="*/ 157908 w 225823"/>
                <a:gd name="T13" fmla="*/ 887667 h 1136840"/>
                <a:gd name="T14" fmla="*/ 131800 w 225823"/>
                <a:gd name="T15" fmla="*/ 958388 h 1136840"/>
                <a:gd name="T16" fmla="*/ 84480 w 225823"/>
                <a:gd name="T17" fmla="*/ 931064 h 1136840"/>
                <a:gd name="T18" fmla="*/ 99166 w 225823"/>
                <a:gd name="T19" fmla="*/ 839448 h 1136840"/>
                <a:gd name="T20" fmla="*/ 110588 w 225823"/>
                <a:gd name="T21" fmla="*/ 691576 h 1136840"/>
                <a:gd name="T22" fmla="*/ 89376 w 225823"/>
                <a:gd name="T23" fmla="*/ 492271 h 1136840"/>
                <a:gd name="T24" fmla="*/ 30634 w 225823"/>
                <a:gd name="T25" fmla="*/ 281714 h 1136840"/>
                <a:gd name="T26" fmla="*/ 1263 w 225823"/>
                <a:gd name="T27" fmla="*/ 93660 h 1136840"/>
                <a:gd name="T28" fmla="*/ 69795 w 225823"/>
                <a:gd name="T29" fmla="*/ 6865 h 11368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823" h="1136840">
                  <a:moveTo>
                    <a:pt x="81484" y="8137"/>
                  </a:moveTo>
                  <a:cubicBezTo>
                    <a:pt x="136411" y="-8373"/>
                    <a:pt x="147207" y="-1706"/>
                    <a:pt x="171019" y="46237"/>
                  </a:cubicBezTo>
                  <a:cubicBezTo>
                    <a:pt x="194832" y="94180"/>
                    <a:pt x="218327" y="208162"/>
                    <a:pt x="224359" y="295792"/>
                  </a:cubicBezTo>
                  <a:cubicBezTo>
                    <a:pt x="230392" y="383422"/>
                    <a:pt x="216421" y="494865"/>
                    <a:pt x="207214" y="572017"/>
                  </a:cubicBezTo>
                  <a:cubicBezTo>
                    <a:pt x="198007" y="649169"/>
                    <a:pt x="173877" y="704732"/>
                    <a:pt x="169114" y="758707"/>
                  </a:cubicBezTo>
                  <a:cubicBezTo>
                    <a:pt x="164351" y="812682"/>
                    <a:pt x="176099" y="846972"/>
                    <a:pt x="178639" y="895867"/>
                  </a:cubicBezTo>
                  <a:cubicBezTo>
                    <a:pt x="181179" y="944762"/>
                    <a:pt x="188482" y="1012072"/>
                    <a:pt x="184354" y="1052077"/>
                  </a:cubicBezTo>
                  <a:cubicBezTo>
                    <a:pt x="180226" y="1092082"/>
                    <a:pt x="179592" y="1131135"/>
                    <a:pt x="153874" y="1135897"/>
                  </a:cubicBezTo>
                  <a:cubicBezTo>
                    <a:pt x="128156" y="1140659"/>
                    <a:pt x="104979" y="1127007"/>
                    <a:pt x="98629" y="1103512"/>
                  </a:cubicBezTo>
                  <a:cubicBezTo>
                    <a:pt x="92279" y="1080017"/>
                    <a:pt x="110694" y="1042234"/>
                    <a:pt x="115774" y="994927"/>
                  </a:cubicBezTo>
                  <a:cubicBezTo>
                    <a:pt x="120854" y="947620"/>
                    <a:pt x="131014" y="888247"/>
                    <a:pt x="129109" y="819667"/>
                  </a:cubicBezTo>
                  <a:cubicBezTo>
                    <a:pt x="127204" y="751087"/>
                    <a:pt x="119902" y="664410"/>
                    <a:pt x="104344" y="583447"/>
                  </a:cubicBezTo>
                  <a:cubicBezTo>
                    <a:pt x="88786" y="502484"/>
                    <a:pt x="54179" y="403107"/>
                    <a:pt x="35764" y="333892"/>
                  </a:cubicBezTo>
                  <a:cubicBezTo>
                    <a:pt x="17349" y="264677"/>
                    <a:pt x="-6146" y="165299"/>
                    <a:pt x="1474" y="111007"/>
                  </a:cubicBezTo>
                  <a:cubicBezTo>
                    <a:pt x="9094" y="56715"/>
                    <a:pt x="26557" y="24647"/>
                    <a:pt x="81484" y="8137"/>
                  </a:cubicBezTo>
                  <a:close/>
                </a:path>
              </a:pathLst>
            </a:cu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92 Forma libre"/>
            <p:cNvSpPr>
              <a:spLocks/>
            </p:cNvSpPr>
            <p:nvPr/>
          </p:nvSpPr>
          <p:spPr bwMode="auto">
            <a:xfrm rot="4948304">
              <a:off x="2337289" y="1681912"/>
              <a:ext cx="137602" cy="871951"/>
            </a:xfrm>
            <a:custGeom>
              <a:avLst/>
              <a:gdLst>
                <a:gd name="T0" fmla="*/ 42537 w 160648"/>
                <a:gd name="T1" fmla="*/ 9116 h 1033450"/>
                <a:gd name="T2" fmla="*/ 119227 w 160648"/>
                <a:gd name="T3" fmla="*/ 41263 h 1033450"/>
                <a:gd name="T4" fmla="*/ 136004 w 160648"/>
                <a:gd name="T5" fmla="*/ 274551 h 1033450"/>
                <a:gd name="T6" fmla="*/ 90654 w 160648"/>
                <a:gd name="T7" fmla="*/ 467497 h 1033450"/>
                <a:gd name="T8" fmla="*/ 63554 w 160648"/>
                <a:gd name="T9" fmla="*/ 612408 h 1033450"/>
                <a:gd name="T10" fmla="*/ 58331 w 160648"/>
                <a:gd name="T11" fmla="*/ 701734 h 1033450"/>
                <a:gd name="T12" fmla="*/ 57996 w 160648"/>
                <a:gd name="T13" fmla="*/ 807531 h 1033450"/>
                <a:gd name="T14" fmla="*/ 24061 w 160648"/>
                <a:gd name="T15" fmla="*/ 871434 h 1033450"/>
                <a:gd name="T16" fmla="*/ 201 w 160648"/>
                <a:gd name="T17" fmla="*/ 832376 h 1033450"/>
                <a:gd name="T18" fmla="*/ 13257 w 160648"/>
                <a:gd name="T19" fmla="*/ 740681 h 1033450"/>
                <a:gd name="T20" fmla="*/ 24519 w 160648"/>
                <a:gd name="T21" fmla="*/ 596020 h 1033450"/>
                <a:gd name="T22" fmla="*/ 28275 w 160648"/>
                <a:gd name="T23" fmla="*/ 452643 h 1033450"/>
                <a:gd name="T24" fmla="*/ 14723 w 160648"/>
                <a:gd name="T25" fmla="*/ 318312 h 1033450"/>
                <a:gd name="T26" fmla="*/ 4266 w 160648"/>
                <a:gd name="T27" fmla="*/ 144051 h 1033450"/>
                <a:gd name="T28" fmla="*/ 42537 w 160648"/>
                <a:gd name="T29" fmla="*/ 9116 h 1033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648" h="1033450">
                  <a:moveTo>
                    <a:pt x="49661" y="10805"/>
                  </a:moveTo>
                  <a:cubicBezTo>
                    <a:pt x="72030" y="-9499"/>
                    <a:pt x="121009" y="-3528"/>
                    <a:pt x="139196" y="48905"/>
                  </a:cubicBezTo>
                  <a:cubicBezTo>
                    <a:pt x="157383" y="101338"/>
                    <a:pt x="164342" y="241205"/>
                    <a:pt x="158782" y="325402"/>
                  </a:cubicBezTo>
                  <a:cubicBezTo>
                    <a:pt x="153222" y="409599"/>
                    <a:pt x="119934" y="487346"/>
                    <a:pt x="105837" y="554085"/>
                  </a:cubicBezTo>
                  <a:cubicBezTo>
                    <a:pt x="91740" y="620824"/>
                    <a:pt x="80487" y="679565"/>
                    <a:pt x="74198" y="725835"/>
                  </a:cubicBezTo>
                  <a:cubicBezTo>
                    <a:pt x="67909" y="772105"/>
                    <a:pt x="69182" y="793162"/>
                    <a:pt x="68101" y="831706"/>
                  </a:cubicBezTo>
                  <a:cubicBezTo>
                    <a:pt x="67020" y="870250"/>
                    <a:pt x="74377" y="923576"/>
                    <a:pt x="67709" y="957098"/>
                  </a:cubicBezTo>
                  <a:cubicBezTo>
                    <a:pt x="61041" y="990620"/>
                    <a:pt x="39337" y="1027929"/>
                    <a:pt x="28091" y="1032837"/>
                  </a:cubicBezTo>
                  <a:cubicBezTo>
                    <a:pt x="16845" y="1037745"/>
                    <a:pt x="2337" y="1012373"/>
                    <a:pt x="235" y="986545"/>
                  </a:cubicBezTo>
                  <a:cubicBezTo>
                    <a:pt x="-1867" y="960717"/>
                    <a:pt x="10745" y="924556"/>
                    <a:pt x="15477" y="877867"/>
                  </a:cubicBezTo>
                  <a:cubicBezTo>
                    <a:pt x="20209" y="831178"/>
                    <a:pt x="25703" y="763310"/>
                    <a:pt x="28625" y="706412"/>
                  </a:cubicBezTo>
                  <a:cubicBezTo>
                    <a:pt x="31547" y="649514"/>
                    <a:pt x="34917" y="591337"/>
                    <a:pt x="33011" y="536480"/>
                  </a:cubicBezTo>
                  <a:cubicBezTo>
                    <a:pt x="31105" y="481623"/>
                    <a:pt x="35604" y="446483"/>
                    <a:pt x="17189" y="377268"/>
                  </a:cubicBezTo>
                  <a:cubicBezTo>
                    <a:pt x="-1226" y="308053"/>
                    <a:pt x="-432" y="231808"/>
                    <a:pt x="4980" y="170731"/>
                  </a:cubicBezTo>
                  <a:cubicBezTo>
                    <a:pt x="10392" y="109654"/>
                    <a:pt x="27292" y="31109"/>
                    <a:pt x="49661" y="10805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93 Forma libre"/>
            <p:cNvSpPr>
              <a:spLocks/>
            </p:cNvSpPr>
            <p:nvPr/>
          </p:nvSpPr>
          <p:spPr bwMode="auto">
            <a:xfrm rot="5510358" flipH="1">
              <a:off x="2388601" y="1938912"/>
              <a:ext cx="140386" cy="870320"/>
            </a:xfrm>
            <a:custGeom>
              <a:avLst/>
              <a:gdLst>
                <a:gd name="T0" fmla="*/ 43315 w 160511"/>
                <a:gd name="T1" fmla="*/ 9098 h 1033595"/>
                <a:gd name="T2" fmla="*/ 121624 w 160511"/>
                <a:gd name="T3" fmla="*/ 41180 h 1033595"/>
                <a:gd name="T4" fmla="*/ 138754 w 160511"/>
                <a:gd name="T5" fmla="*/ 273999 h 1033595"/>
                <a:gd name="T6" fmla="*/ 92447 w 160511"/>
                <a:gd name="T7" fmla="*/ 466557 h 1033595"/>
                <a:gd name="T8" fmla="*/ 64775 w 160511"/>
                <a:gd name="T9" fmla="*/ 611176 h 1033595"/>
                <a:gd name="T10" fmla="*/ 59443 w 160511"/>
                <a:gd name="T11" fmla="*/ 700323 h 1033595"/>
                <a:gd name="T12" fmla="*/ 59100 w 160511"/>
                <a:gd name="T13" fmla="*/ 805907 h 1033595"/>
                <a:gd name="T14" fmla="*/ 24449 w 160511"/>
                <a:gd name="T15" fmla="*/ 869682 h 1033595"/>
                <a:gd name="T16" fmla="*/ 86 w 160511"/>
                <a:gd name="T17" fmla="*/ 830702 h 1033595"/>
                <a:gd name="T18" fmla="*/ 16681 w 160511"/>
                <a:gd name="T19" fmla="*/ 708653 h 1033595"/>
                <a:gd name="T20" fmla="*/ 24916 w 160511"/>
                <a:gd name="T21" fmla="*/ 594821 h 1033595"/>
                <a:gd name="T22" fmla="*/ 30384 w 160511"/>
                <a:gd name="T23" fmla="*/ 482272 h 1033595"/>
                <a:gd name="T24" fmla="*/ 14914 w 160511"/>
                <a:gd name="T25" fmla="*/ 349817 h 1033595"/>
                <a:gd name="T26" fmla="*/ 4236 w 160511"/>
                <a:gd name="T27" fmla="*/ 143761 h 1033595"/>
                <a:gd name="T28" fmla="*/ 43315 w 160511"/>
                <a:gd name="T29" fmla="*/ 9098 h 10335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511" h="1033595">
                  <a:moveTo>
                    <a:pt x="49524" y="10805"/>
                  </a:moveTo>
                  <a:cubicBezTo>
                    <a:pt x="71893" y="-9499"/>
                    <a:pt x="120872" y="-3528"/>
                    <a:pt x="139059" y="48905"/>
                  </a:cubicBezTo>
                  <a:cubicBezTo>
                    <a:pt x="157246" y="101338"/>
                    <a:pt x="164205" y="241205"/>
                    <a:pt x="158645" y="325402"/>
                  </a:cubicBezTo>
                  <a:cubicBezTo>
                    <a:pt x="153085" y="409599"/>
                    <a:pt x="119797" y="487346"/>
                    <a:pt x="105700" y="554085"/>
                  </a:cubicBezTo>
                  <a:cubicBezTo>
                    <a:pt x="91603" y="620824"/>
                    <a:pt x="80350" y="679565"/>
                    <a:pt x="74061" y="725835"/>
                  </a:cubicBezTo>
                  <a:cubicBezTo>
                    <a:pt x="67772" y="772105"/>
                    <a:pt x="69045" y="793162"/>
                    <a:pt x="67964" y="831706"/>
                  </a:cubicBezTo>
                  <a:cubicBezTo>
                    <a:pt x="66883" y="870250"/>
                    <a:pt x="74240" y="923576"/>
                    <a:pt x="67572" y="957098"/>
                  </a:cubicBezTo>
                  <a:cubicBezTo>
                    <a:pt x="60904" y="990620"/>
                    <a:pt x="39200" y="1027929"/>
                    <a:pt x="27954" y="1032837"/>
                  </a:cubicBezTo>
                  <a:cubicBezTo>
                    <a:pt x="16708" y="1037745"/>
                    <a:pt x="1578" y="1018418"/>
                    <a:pt x="98" y="986545"/>
                  </a:cubicBezTo>
                  <a:cubicBezTo>
                    <a:pt x="-1382" y="954672"/>
                    <a:pt x="14340" y="888288"/>
                    <a:pt x="19072" y="841599"/>
                  </a:cubicBezTo>
                  <a:cubicBezTo>
                    <a:pt x="23804" y="794910"/>
                    <a:pt x="25877" y="751221"/>
                    <a:pt x="28488" y="706412"/>
                  </a:cubicBezTo>
                  <a:cubicBezTo>
                    <a:pt x="31099" y="661603"/>
                    <a:pt x="36646" y="621243"/>
                    <a:pt x="34740" y="572748"/>
                  </a:cubicBezTo>
                  <a:cubicBezTo>
                    <a:pt x="32834" y="524253"/>
                    <a:pt x="35467" y="484659"/>
                    <a:pt x="17052" y="415444"/>
                  </a:cubicBezTo>
                  <a:cubicBezTo>
                    <a:pt x="-1363" y="346229"/>
                    <a:pt x="-569" y="238171"/>
                    <a:pt x="4843" y="170731"/>
                  </a:cubicBezTo>
                  <a:cubicBezTo>
                    <a:pt x="10255" y="103291"/>
                    <a:pt x="27155" y="31109"/>
                    <a:pt x="49524" y="10805"/>
                  </a:cubicBezTo>
                  <a:close/>
                </a:path>
              </a:pathLst>
            </a:custGeom>
            <a:solidFill>
              <a:srgbClr val="33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94 Forma libre"/>
            <p:cNvSpPr>
              <a:spLocks/>
            </p:cNvSpPr>
            <p:nvPr/>
          </p:nvSpPr>
          <p:spPr bwMode="auto">
            <a:xfrm rot="16304508" flipH="1">
              <a:off x="2320948" y="2080254"/>
              <a:ext cx="110263" cy="846379"/>
            </a:xfrm>
            <a:custGeom>
              <a:avLst/>
              <a:gdLst>
                <a:gd name="T0" fmla="*/ 26410 w 152731"/>
                <a:gd name="T1" fmla="*/ 11735 h 1033930"/>
                <a:gd name="T2" fmla="*/ 102800 w 152731"/>
                <a:gd name="T3" fmla="*/ 37100 h 1033930"/>
                <a:gd name="T4" fmla="*/ 105362 w 152731"/>
                <a:gd name="T5" fmla="*/ 266054 h 1033930"/>
                <a:gd name="T6" fmla="*/ 85062 w 152731"/>
                <a:gd name="T7" fmla="*/ 454194 h 1033930"/>
                <a:gd name="T8" fmla="*/ 62221 w 152731"/>
                <a:gd name="T9" fmla="*/ 594789 h 1033930"/>
                <a:gd name="T10" fmla="*/ 57819 w 152731"/>
                <a:gd name="T11" fmla="*/ 681456 h 1033930"/>
                <a:gd name="T12" fmla="*/ 68769 w 152731"/>
                <a:gd name="T13" fmla="*/ 787909 h 1033930"/>
                <a:gd name="T14" fmla="*/ 28934 w 152731"/>
                <a:gd name="T15" fmla="*/ 846102 h 1033930"/>
                <a:gd name="T16" fmla="*/ 8824 w 152731"/>
                <a:gd name="T17" fmla="*/ 808208 h 1033930"/>
                <a:gd name="T18" fmla="*/ 22522 w 152731"/>
                <a:gd name="T19" fmla="*/ 689554 h 1033930"/>
                <a:gd name="T20" fmla="*/ 29320 w 152731"/>
                <a:gd name="T21" fmla="*/ 578890 h 1033930"/>
                <a:gd name="T22" fmla="*/ 33833 w 152731"/>
                <a:gd name="T23" fmla="*/ 469472 h 1033930"/>
                <a:gd name="T24" fmla="*/ 21063 w 152731"/>
                <a:gd name="T25" fmla="*/ 340702 h 1033930"/>
                <a:gd name="T26" fmla="*/ 64 w 152731"/>
                <a:gd name="T27" fmla="*/ 154226 h 1033930"/>
                <a:gd name="T28" fmla="*/ 26410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95 Forma libre"/>
            <p:cNvSpPr>
              <a:spLocks/>
            </p:cNvSpPr>
            <p:nvPr/>
          </p:nvSpPr>
          <p:spPr bwMode="auto">
            <a:xfrm rot="-5868764">
              <a:off x="2325140" y="2172149"/>
              <a:ext cx="109037" cy="846379"/>
            </a:xfrm>
            <a:custGeom>
              <a:avLst/>
              <a:gdLst>
                <a:gd name="T0" fmla="*/ 26116 w 152731"/>
                <a:gd name="T1" fmla="*/ 11735 h 1033930"/>
                <a:gd name="T2" fmla="*/ 101657 w 152731"/>
                <a:gd name="T3" fmla="*/ 37100 h 1033930"/>
                <a:gd name="T4" fmla="*/ 104190 w 152731"/>
                <a:gd name="T5" fmla="*/ 266054 h 1033930"/>
                <a:gd name="T6" fmla="*/ 84116 w 152731"/>
                <a:gd name="T7" fmla="*/ 454194 h 1033930"/>
                <a:gd name="T8" fmla="*/ 61529 w 152731"/>
                <a:gd name="T9" fmla="*/ 594789 h 1033930"/>
                <a:gd name="T10" fmla="*/ 57176 w 152731"/>
                <a:gd name="T11" fmla="*/ 681456 h 1033930"/>
                <a:gd name="T12" fmla="*/ 68004 w 152731"/>
                <a:gd name="T13" fmla="*/ 787909 h 1033930"/>
                <a:gd name="T14" fmla="*/ 28612 w 152731"/>
                <a:gd name="T15" fmla="*/ 846102 h 1033930"/>
                <a:gd name="T16" fmla="*/ 8725 w 152731"/>
                <a:gd name="T17" fmla="*/ 808208 h 1033930"/>
                <a:gd name="T18" fmla="*/ 22271 w 152731"/>
                <a:gd name="T19" fmla="*/ 689554 h 1033930"/>
                <a:gd name="T20" fmla="*/ 28994 w 152731"/>
                <a:gd name="T21" fmla="*/ 578890 h 1033930"/>
                <a:gd name="T22" fmla="*/ 33457 w 152731"/>
                <a:gd name="T23" fmla="*/ 469472 h 1033930"/>
                <a:gd name="T24" fmla="*/ 20829 w 152731"/>
                <a:gd name="T25" fmla="*/ 340702 h 1033930"/>
                <a:gd name="T26" fmla="*/ 63 w 152731"/>
                <a:gd name="T27" fmla="*/ 154226 h 1033930"/>
                <a:gd name="T28" fmla="*/ 26116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16 Forma libre"/>
            <p:cNvSpPr>
              <a:spLocks/>
            </p:cNvSpPr>
            <p:nvPr/>
          </p:nvSpPr>
          <p:spPr bwMode="auto">
            <a:xfrm>
              <a:off x="-1021040" y="786975"/>
              <a:ext cx="3791222" cy="3677099"/>
            </a:xfrm>
            <a:custGeom>
              <a:avLst/>
              <a:gdLst>
                <a:gd name="T0" fmla="*/ 1073033 w 4182233"/>
                <a:gd name="T1" fmla="*/ 89763 h 3927217"/>
                <a:gd name="T2" fmla="*/ 1091683 w 4182233"/>
                <a:gd name="T3" fmla="*/ 83342 h 3927217"/>
                <a:gd name="T4" fmla="*/ 1691952 w 4182233"/>
                <a:gd name="T5" fmla="*/ 2007 h 3927217"/>
                <a:gd name="T6" fmla="*/ 2416557 w 4182233"/>
                <a:gd name="T7" fmla="*/ 32686 h 3927217"/>
                <a:gd name="T8" fmla="*/ 2748121 w 4182233"/>
                <a:gd name="T9" fmla="*/ 118302 h 3927217"/>
                <a:gd name="T10" fmla="*/ 3038240 w 4182233"/>
                <a:gd name="T11" fmla="*/ 298096 h 3927217"/>
                <a:gd name="T12" fmla="*/ 3278623 w 4182233"/>
                <a:gd name="T13" fmla="*/ 554945 h 3927217"/>
                <a:gd name="T14" fmla="*/ 3593609 w 4182233"/>
                <a:gd name="T15" fmla="*/ 940219 h 3927217"/>
                <a:gd name="T16" fmla="*/ 3784258 w 4182233"/>
                <a:gd name="T17" fmla="*/ 1539533 h 3927217"/>
                <a:gd name="T18" fmla="*/ 3742813 w 4182233"/>
                <a:gd name="T19" fmla="*/ 1890560 h 3927217"/>
                <a:gd name="T20" fmla="*/ 3676500 w 4182233"/>
                <a:gd name="T21" fmla="*/ 2447066 h 3927217"/>
                <a:gd name="T22" fmla="*/ 3527296 w 4182233"/>
                <a:gd name="T23" fmla="*/ 2755285 h 3927217"/>
                <a:gd name="T24" fmla="*/ 3386382 w 4182233"/>
                <a:gd name="T25" fmla="*/ 2909395 h 3927217"/>
                <a:gd name="T26" fmla="*/ 3237178 w 4182233"/>
                <a:gd name="T27" fmla="*/ 3072066 h 3927217"/>
                <a:gd name="T28" fmla="*/ 2963638 w 4182233"/>
                <a:gd name="T29" fmla="*/ 3286106 h 3927217"/>
                <a:gd name="T30" fmla="*/ 2748121 w 4182233"/>
                <a:gd name="T31" fmla="*/ 3371723 h 3927217"/>
                <a:gd name="T32" fmla="*/ 2507737 w 4182233"/>
                <a:gd name="T33" fmla="*/ 3517271 h 3927217"/>
                <a:gd name="T34" fmla="*/ 2317088 w 4182233"/>
                <a:gd name="T35" fmla="*/ 3594325 h 3927217"/>
                <a:gd name="T36" fmla="*/ 2068415 w 4182233"/>
                <a:gd name="T37" fmla="*/ 3662818 h 3927217"/>
                <a:gd name="T38" fmla="*/ 1711984 w 4182233"/>
                <a:gd name="T39" fmla="*/ 3671380 h 3927217"/>
                <a:gd name="T40" fmla="*/ 1231216 w 4182233"/>
                <a:gd name="T41" fmla="*/ 3594325 h 3927217"/>
                <a:gd name="T42" fmla="*/ 874785 w 4182233"/>
                <a:gd name="T43" fmla="*/ 3320353 h 3927217"/>
                <a:gd name="T44" fmla="*/ 609534 w 4182233"/>
                <a:gd name="T45" fmla="*/ 3209052 h 3927217"/>
                <a:gd name="T46" fmla="*/ 311127 w 4182233"/>
                <a:gd name="T47" fmla="*/ 2875148 h 3927217"/>
                <a:gd name="T48" fmla="*/ 153634 w 4182233"/>
                <a:gd name="T49" fmla="*/ 2601176 h 3927217"/>
                <a:gd name="T50" fmla="*/ 45876 w 4182233"/>
                <a:gd name="T51" fmla="*/ 2070355 h 3927217"/>
                <a:gd name="T52" fmla="*/ 12719 w 4182233"/>
                <a:gd name="T53" fmla="*/ 1436794 h 3927217"/>
                <a:gd name="T54" fmla="*/ 253103 w 4182233"/>
                <a:gd name="T55" fmla="*/ 897411 h 3927217"/>
                <a:gd name="T56" fmla="*/ 493487 w 4182233"/>
                <a:gd name="T57" fmla="*/ 512137 h 3927217"/>
                <a:gd name="T58" fmla="*/ 709003 w 4182233"/>
                <a:gd name="T59" fmla="*/ 340905 h 3927217"/>
                <a:gd name="T60" fmla="*/ 926592 w 4182233"/>
                <a:gd name="T61" fmla="*/ 191076 h 3927217"/>
                <a:gd name="T62" fmla="*/ 1070270 w 4182233"/>
                <a:gd name="T63" fmla="*/ 89763 h 3927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82233" h="3927217">
                  <a:moveTo>
                    <a:pt x="1183701" y="95869"/>
                  </a:moveTo>
                  <a:cubicBezTo>
                    <a:pt x="1186495" y="94726"/>
                    <a:pt x="1117153" y="127492"/>
                    <a:pt x="1204275" y="89011"/>
                  </a:cubicBezTo>
                  <a:cubicBezTo>
                    <a:pt x="1318067" y="73390"/>
                    <a:pt x="1622867" y="11160"/>
                    <a:pt x="1866453" y="2143"/>
                  </a:cubicBezTo>
                  <a:cubicBezTo>
                    <a:pt x="2110039" y="-6874"/>
                    <a:pt x="2471608" y="14208"/>
                    <a:pt x="2665791" y="34909"/>
                  </a:cubicBezTo>
                  <a:cubicBezTo>
                    <a:pt x="2859974" y="55610"/>
                    <a:pt x="2917251" y="79105"/>
                    <a:pt x="3031551" y="126349"/>
                  </a:cubicBezTo>
                  <a:cubicBezTo>
                    <a:pt x="3145851" y="173593"/>
                    <a:pt x="3254055" y="240649"/>
                    <a:pt x="3351591" y="318373"/>
                  </a:cubicBezTo>
                  <a:cubicBezTo>
                    <a:pt x="3449127" y="396097"/>
                    <a:pt x="3514659" y="478393"/>
                    <a:pt x="3616767" y="592693"/>
                  </a:cubicBezTo>
                  <a:cubicBezTo>
                    <a:pt x="3718875" y="706993"/>
                    <a:pt x="3871275" y="828913"/>
                    <a:pt x="3964239" y="1004173"/>
                  </a:cubicBezTo>
                  <a:cubicBezTo>
                    <a:pt x="4057203" y="1179433"/>
                    <a:pt x="4147119" y="1475089"/>
                    <a:pt x="4174551" y="1644253"/>
                  </a:cubicBezTo>
                  <a:cubicBezTo>
                    <a:pt x="4201983" y="1813417"/>
                    <a:pt x="4148643" y="1857613"/>
                    <a:pt x="4128831" y="2019157"/>
                  </a:cubicBezTo>
                  <a:cubicBezTo>
                    <a:pt x="4109019" y="2180701"/>
                    <a:pt x="4095303" y="2459593"/>
                    <a:pt x="4055679" y="2613517"/>
                  </a:cubicBezTo>
                  <a:cubicBezTo>
                    <a:pt x="4016055" y="2767441"/>
                    <a:pt x="3944427" y="2860405"/>
                    <a:pt x="3891087" y="2942701"/>
                  </a:cubicBezTo>
                  <a:cubicBezTo>
                    <a:pt x="3837747" y="3024997"/>
                    <a:pt x="3735639" y="3107293"/>
                    <a:pt x="3735639" y="3107293"/>
                  </a:cubicBezTo>
                  <a:cubicBezTo>
                    <a:pt x="3682299" y="3163681"/>
                    <a:pt x="3648771" y="3213973"/>
                    <a:pt x="3571047" y="3281029"/>
                  </a:cubicBezTo>
                  <a:cubicBezTo>
                    <a:pt x="3493323" y="3348085"/>
                    <a:pt x="3359211" y="3456289"/>
                    <a:pt x="3269295" y="3509629"/>
                  </a:cubicBezTo>
                  <a:cubicBezTo>
                    <a:pt x="3179379" y="3562969"/>
                    <a:pt x="3115371" y="3559921"/>
                    <a:pt x="3031551" y="3601069"/>
                  </a:cubicBezTo>
                  <a:cubicBezTo>
                    <a:pt x="2947731" y="3642217"/>
                    <a:pt x="2845623" y="3716893"/>
                    <a:pt x="2766375" y="3756517"/>
                  </a:cubicBezTo>
                  <a:cubicBezTo>
                    <a:pt x="2687127" y="3796141"/>
                    <a:pt x="2636835" y="3812905"/>
                    <a:pt x="2556063" y="3838813"/>
                  </a:cubicBezTo>
                  <a:cubicBezTo>
                    <a:pt x="2475291" y="3864721"/>
                    <a:pt x="2392995" y="3898249"/>
                    <a:pt x="2281743" y="3911965"/>
                  </a:cubicBezTo>
                  <a:cubicBezTo>
                    <a:pt x="2170491" y="3925681"/>
                    <a:pt x="2042475" y="3933301"/>
                    <a:pt x="1888551" y="3921109"/>
                  </a:cubicBezTo>
                  <a:cubicBezTo>
                    <a:pt x="1734627" y="3908917"/>
                    <a:pt x="1512123" y="3901297"/>
                    <a:pt x="1358199" y="3838813"/>
                  </a:cubicBezTo>
                  <a:cubicBezTo>
                    <a:pt x="1204275" y="3776329"/>
                    <a:pt x="1079307" y="3614785"/>
                    <a:pt x="965007" y="3546205"/>
                  </a:cubicBezTo>
                  <a:cubicBezTo>
                    <a:pt x="850707" y="3477625"/>
                    <a:pt x="776031" y="3506581"/>
                    <a:pt x="672399" y="3427333"/>
                  </a:cubicBezTo>
                  <a:cubicBezTo>
                    <a:pt x="568767" y="3348085"/>
                    <a:pt x="427035" y="3178921"/>
                    <a:pt x="343215" y="3070717"/>
                  </a:cubicBezTo>
                  <a:cubicBezTo>
                    <a:pt x="259395" y="2962513"/>
                    <a:pt x="218247" y="2921365"/>
                    <a:pt x="169479" y="2778109"/>
                  </a:cubicBezTo>
                  <a:cubicBezTo>
                    <a:pt x="120711" y="2634853"/>
                    <a:pt x="76515" y="2418445"/>
                    <a:pt x="50607" y="2211181"/>
                  </a:cubicBezTo>
                  <a:cubicBezTo>
                    <a:pt x="24699" y="2003917"/>
                    <a:pt x="-24069" y="1743313"/>
                    <a:pt x="14031" y="1534525"/>
                  </a:cubicBezTo>
                  <a:cubicBezTo>
                    <a:pt x="52131" y="1325737"/>
                    <a:pt x="190815" y="1123045"/>
                    <a:pt x="279207" y="958453"/>
                  </a:cubicBezTo>
                  <a:cubicBezTo>
                    <a:pt x="367599" y="793861"/>
                    <a:pt x="460563" y="646033"/>
                    <a:pt x="544383" y="546973"/>
                  </a:cubicBezTo>
                  <a:cubicBezTo>
                    <a:pt x="628203" y="447913"/>
                    <a:pt x="702498" y="421243"/>
                    <a:pt x="782127" y="364093"/>
                  </a:cubicBezTo>
                  <a:cubicBezTo>
                    <a:pt x="861756" y="306943"/>
                    <a:pt x="955736" y="248777"/>
                    <a:pt x="1022157" y="204073"/>
                  </a:cubicBezTo>
                  <a:cubicBezTo>
                    <a:pt x="1088578" y="159369"/>
                    <a:pt x="1125789" y="106537"/>
                    <a:pt x="1180653" y="95869"/>
                  </a:cubicBezTo>
                </a:path>
              </a:pathLst>
            </a:custGeom>
            <a:solidFill>
              <a:srgbClr val="ADADEB">
                <a:alpha val="30196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CuadroTexto 5"/>
          <p:cNvSpPr txBox="1"/>
          <p:nvPr/>
        </p:nvSpPr>
        <p:spPr>
          <a:xfrm>
            <a:off x="469900" y="4592638"/>
            <a:ext cx="2276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Linfocito T</a:t>
            </a:r>
          </a:p>
        </p:txBody>
      </p:sp>
      <p:sp>
        <p:nvSpPr>
          <p:cNvPr id="101" name="100 Elipse"/>
          <p:cNvSpPr>
            <a:spLocks noChangeArrowheads="1"/>
          </p:cNvSpPr>
          <p:nvPr/>
        </p:nvSpPr>
        <p:spPr bwMode="auto">
          <a:xfrm>
            <a:off x="3703638" y="2001838"/>
            <a:ext cx="311150" cy="27463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altLang="en-US" sz="1400"/>
              <a:t>Ag</a:t>
            </a:r>
            <a:endParaRPr lang="en-US" altLang="en-US"/>
          </a:p>
        </p:txBody>
      </p:sp>
      <p:sp>
        <p:nvSpPr>
          <p:cNvPr id="2" name="1 Forma libre"/>
          <p:cNvSpPr>
            <a:spLocks/>
          </p:cNvSpPr>
          <p:nvPr/>
        </p:nvSpPr>
        <p:spPr bwMode="auto">
          <a:xfrm>
            <a:off x="1604963" y="26988"/>
            <a:ext cx="4475162" cy="2057400"/>
          </a:xfrm>
          <a:custGeom>
            <a:avLst/>
            <a:gdLst>
              <a:gd name="T0" fmla="*/ 241538 w 4475210"/>
              <a:gd name="T1" fmla="*/ 2020824 h 2057400"/>
              <a:gd name="T2" fmla="*/ 360410 w 4475210"/>
              <a:gd name="T3" fmla="*/ 1371600 h 2057400"/>
              <a:gd name="T4" fmla="*/ 2033762 w 4475210"/>
              <a:gd name="T5" fmla="*/ 969264 h 2057400"/>
              <a:gd name="T6" fmla="*/ 3377930 w 4475210"/>
              <a:gd name="T7" fmla="*/ 996696 h 2057400"/>
              <a:gd name="T8" fmla="*/ 3094466 w 4475210"/>
              <a:gd name="T9" fmla="*/ 1545336 h 2057400"/>
              <a:gd name="T10" fmla="*/ 4475210 w 4475210"/>
              <a:gd name="T11" fmla="*/ 777240 h 2057400"/>
              <a:gd name="T12" fmla="*/ 3313922 w 4475210"/>
              <a:gd name="T13" fmla="*/ 0 h 2057400"/>
              <a:gd name="T14" fmla="*/ 3505946 w 4475210"/>
              <a:gd name="T15" fmla="*/ 457200 h 2057400"/>
              <a:gd name="T16" fmla="*/ 2710418 w 4475210"/>
              <a:gd name="T17" fmla="*/ 429768 h 2057400"/>
              <a:gd name="T18" fmla="*/ 1375394 w 4475210"/>
              <a:gd name="T19" fmla="*/ 539496 h 2057400"/>
              <a:gd name="T20" fmla="*/ 497570 w 4475210"/>
              <a:gd name="T21" fmla="*/ 740664 h 2057400"/>
              <a:gd name="T22" fmla="*/ 3794 w 4475210"/>
              <a:gd name="T23" fmla="*/ 1307592 h 2057400"/>
              <a:gd name="T24" fmla="*/ 259826 w 4475210"/>
              <a:gd name="T25" fmla="*/ 2057400 h 20574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75210" h="2057400">
                <a:moveTo>
                  <a:pt x="241538" y="2020824"/>
                </a:moveTo>
                <a:cubicBezTo>
                  <a:pt x="241538" y="1758696"/>
                  <a:pt x="107426" y="1647444"/>
                  <a:pt x="360410" y="1371600"/>
                </a:cubicBezTo>
                <a:cubicBezTo>
                  <a:pt x="613394" y="1095756"/>
                  <a:pt x="1530842" y="1031748"/>
                  <a:pt x="2033762" y="969264"/>
                </a:cubicBezTo>
                <a:cubicBezTo>
                  <a:pt x="2536682" y="906780"/>
                  <a:pt x="3164570" y="955548"/>
                  <a:pt x="3377930" y="996696"/>
                </a:cubicBezTo>
                <a:cubicBezTo>
                  <a:pt x="3271250" y="1275588"/>
                  <a:pt x="3222482" y="1318260"/>
                  <a:pt x="3094466" y="1545336"/>
                </a:cubicBezTo>
                <a:lnTo>
                  <a:pt x="4475210" y="777240"/>
                </a:lnTo>
                <a:lnTo>
                  <a:pt x="3313922" y="0"/>
                </a:lnTo>
                <a:lnTo>
                  <a:pt x="3505946" y="457200"/>
                </a:lnTo>
                <a:cubicBezTo>
                  <a:pt x="3320018" y="431292"/>
                  <a:pt x="3065510" y="416052"/>
                  <a:pt x="2710418" y="429768"/>
                </a:cubicBezTo>
                <a:cubicBezTo>
                  <a:pt x="2355326" y="443484"/>
                  <a:pt x="1791446" y="480060"/>
                  <a:pt x="1375394" y="539496"/>
                </a:cubicBezTo>
                <a:cubicBezTo>
                  <a:pt x="909050" y="601980"/>
                  <a:pt x="697214" y="661416"/>
                  <a:pt x="497570" y="740664"/>
                </a:cubicBezTo>
                <a:cubicBezTo>
                  <a:pt x="220202" y="883920"/>
                  <a:pt x="43418" y="1088136"/>
                  <a:pt x="3794" y="1307592"/>
                </a:cubicBezTo>
                <a:cubicBezTo>
                  <a:pt x="-35830" y="1527048"/>
                  <a:pt x="247634" y="1923288"/>
                  <a:pt x="259826" y="2057400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AutoShape 2" descr="data:image/jpeg;base64,/9j/4AAQSkZJRgABAQAAAQABAAD/2wCEAAkGBhEQEBIUDxESFBMSFRcWGBgVFBcVFhoSGhYVFhQXHBIXHSYfGBslGhUWHy8hIycpLCwsGyIyNTIqNSYrLCkBCQoKDgwOGg8PGi0kHyMsMDA1NS4vKSw0LTY1LCwpNDQsLzUsNDQvLjIsLCwsMSwsMCktLC8vKTQ0LCwwLywpLP/AABEIALEBHAMBIgACEQEDEQH/xAAcAAEAAgIDAQAAAAAAAAAAAAAABwgFBgEDBAL/xABDEAABAwICBgUKAwcDBQEAAAABAAIDBBEFEgYhMUFRYQcTFCJxGCMyQlSBgpGT0hZi0RVDUnKSobEzNHMkRFNjogj/xAAbAQEAAgMBAQAAAAAAAAAAAAAAAgMEBQYBB//EAD4RAAIBAgMEBgkDAgQHAAAAAAABAgMRBBIhBTFBURQiYXGBoQYTMlJUkaLR8LHB4SUzFiNCUzVDYmNygpL/2gAMAwEAAhEDEQA/AJxREQBERAEREAREQBERAEREAREQBERAEXmrarINW07P1UXY902UdNUOhPXyljsr3R5crXA2IF3DNblqWpxO0/V1fUUoOckru3DvZbGndXbsS0iwejukMdVFHJE8PjlF2O/tYg7DcEWOsELOLJwWNp4unnhdWdmnvT5MjODi7MIiLNIBERAEREAREQBERAEREAREQBERAEREAREQBERAEREAREQBERAEREAXDnWFzuXKx2L1gY0gkAAZnEmwDRr1ncN6wsdi44ShKrLhu7XwROEczsaL0rabdhpHOY608144RvGrvP8AhB/qIVaCVsvSDpYcRrXyAnqmdyIcIwdtuLjdx8bblisOwCeoiqJYmF0dM0PkPAE2Hidp8GkrE2bh+i0XUrvrzd5N83uXnbvJVJZnZbkSH0I6YdVKaKV3cmOaIk7Jra2/EB8xzViKOoztvvGoqk8EzmOa5hLXNIcCNRDgbgg8QQrS9HOmLa6ljm1B/oTNG6UWubcDcOHI23LFxX9PxixK/t1NJdj4P87eZKPXjl4o3pERdEUBERAEREAREQBERAEREAREQBERAEREAREQBERAEREAREQBERAEREB8TShrSTuULdN2mZhh7LG7ztSLyW2tgvs+Ii3gDxUl6VY7HTQySym0cDS53M7mjmSQ0cyqnaQY3JW1Ms8x70rr23BuxrRyAAHuXOf8Rx3/AG6T+cv4/N5f/bh2s8MMTnua1gLnOIAA1kuJsABxurN6E6IsoKFkDmtc94Lpt4dI4Wc3m0Du+A5qMuhLRDrpzWSt83Acsd981tbvhB+ZHBTgtL6S7Qz1FhoPSOr7+Xh+vcXYenpmZWLT/RQ4dWviAPVO78RO+Ik2F+LTdp8L71keivTDsFaGyOtBUWZJfY0383J7ibHkSpb6UdEP2hROMbbzwXkjttIt34/iA1cwFXBbzZ2IhtXBOnV32s/2f795TUi6c7outhtRmblO1v8AhexRL0OaamqpRHI689LZrr7Xw7GO56hlPMA71LDHggEbCrtk4ieWWFre3T071wf52HlWK9pbmfSIi3ZSEREAREQBERAEREAREQBERAEREAREQBERAEREAREQBERAF0VlRkbfedQ8V3rRukTTBtDSyT6i4dyJp9aU3y6uAsXHkFqdq4uVCkqdL+5N2j9/D7FtON3d7kRX036YdZK2iid3YiHzEb5bd1nwg3PM/lUbYNhMlXURQQi75XBo4DiTyAuTyC81RO6R7nvcXOeS5xOslxNySeJJU0dCGiHVxOrZW9+UFkV90V++/wCIiw5A8VRVlT2PgLLevOT/AC/cj1J1ZkjYFg0dHTRQQjuRNAvvJ2uceZJJ9696IvmU5ucnKTu2bFK2gVfOl/RDsdZ10TbQVRLhbY2XbIzltzDxtuVg1hdMdGmYhRywOsHEZo3H1ZR6B8NoPIlbTZGPeCxCm/Zej7ufhvK6sM8Sueh2kr8PrI52XIByvaPWiPpt8d45gK2OAYmyVjCxwcyRoexw2FpFx/bWqcVVK+J745Glr2OLXNO0OBsR8wpi6DdMrg0Uru8y8kBP8O2SP3HvDxdwXb7UhKjKGPo6uPtdsf43+fAw6bveD4k+IuqnmD2g/PxXat3TqRqwU4O6auUtWdmERFYeBERAEREAREQBERAEREAREQBERAEREAREQBERAERfL3gAk7AvJSUVd7geXEajK3KNrv8ACq90raYdvrC2N14Ke7GW2OdfzknvIsOTRxUq9MWmppKUsjdaequxttrItj38tRyjmSdyrouf2enjcRLHT9ldWHdxfj9y+fUjkXiZ7QnRh2I1kcAuGelI4erELZj47AOZCspV11NQwAyvjhhjAa25sAALNa0bSbDYLlaHoLhjMFws1M7CaipyWYPTcXaqeBo/iN8x4X/KtmwPRdxeKrES2arOsDbFTg/u4mbARvftJ38ec21io4qteT/y4aK2+T427O3u0d7F9GOVab2dX4praj/YYe8sOyWrf2dh4FsVjI4HjYL6Bxw67YWOV6k//S2hFoukwWkacfG7f6/okX5XxZrH7cxKH/cYc2Vu91JOHn6Moa4+4r34PpbS1TjHHIWzDbDK0xTDj5p9ifdcLMLGY5o5T1rA2ojDi30HjuyMO0Fko1tN/dxBRVKM9Jwy9sb+abd/BxFpLcyKunDRDI9tdE3uyWZNbdJazH/EBlPMDiowwzEZKaaOaF2WSJwc08wf7jcRwVg2CQF+GYq7ro6ljhT1BFjI0C5jfuE7NTgfWsDt2wHpDgklFUywS+lE619zm7WuHIgg+9d7sPE+so9FqtOy05Sju8tz5bjBrRs8yLT6FaTx1lPFPHqbKNY/gkGpzT4G48LFbWqx9DGmHZqk0srrQ1JGW+xs+xp+Id3xy8FZOgqM7de0aj+qns6TweIlgZ7vah3cV4fcT68c68T0oiLoSgIiIAiIgCIiAIiIAiIgCIiAIiIAiIgCIiAIiIAsRjuJMiY4vcGsjaXvcdgaBc/IC6yVRMGNJ+XioK6cdMsrRRRO70lnzEbmbWM957x5BvFaDatSVeccDSes/afKPH5/m8upqyzvgRlpnpM/EaySd1w0nLG0+rEPQb47zzJWZ6KdEO31odI28FPZ8l9jnX83H7yLnk0rTYYXPc1rAXOcQABrJcTYADjdWe0F0Wbh1FHDq6w9+UjfKQM2vgNTR4c1DbOLjs/CKlS0bVl2Li/zie0oZ5XZ01FqjFPOEdVh0Ik1mw7TNms431dyJhOvZnutmB4LQ66Fz3aRRi+d8Mbm82mjcG+67HBbph0wfDE5ux0bHDwLQR/lcJi4WjBp6JJfOKl5uTM2D1Z6ERFgFgREQGq6aOZUU1XHGSKihDKlhtYtka0yxOad4Ia9vzC1Tpa0cFdQw4hA3vsiY54G+neA4H4C75E8FstRKHVWLu9WKjiiP83VVEzvk2RvzWX0VgBw2jY8Ag0sLXAi4IMTQQRwsbLeUq8sFkqQ/wBLT8JRTa/NxQ457plWGuINxqI/yrOdFumvbqRj3Hz0Vo5hvJtqfb8w1+IcNygbT/RQ4dWviAPVO78RO+Ik2F+LTdp8L7129HOlxw6tY9xPUyeblH5CdTrcWnX4XG9drj6XTcPHEYd9aPWi/wBvHlzMSDySyy3FuQbrlY/CqoOba4Oq4INwWngVkFn4LFxxdCNWPHyfFEJxyuwREWYQCIiAIiIAiIgCIiAIiIAiIgCIiAIiIAiLzV1Rkbq2nUP1VGIrww9KVWe5IlGLk7I1/TTSWOjp5Z5D3IW6hf0pDqa0eJsPmVVDFMTkqZpJpnZpJXFzjzO4cANgHALfumjTDtNSKWJ14qYnNbY6fY7+kd3xLloeC4TJV1EUEIu+VwaOA4k8gLk8gtTsuk4wnjcRpKevdHgvl+xZUeqhHciROhLRDrpjWSt83AcsVxtmtrd8IPzI4KcF4MCwaOjpooIR3ImhoO8na5x5kkk+K964HaeOeNxEqnDcu781M6lDJGxp2m1SKGRlcQTE+N1LUAC5yOzOgfb8sl2+D16RjkeFYTTSVea8cEEZa3W4y9W0ZBuv3TrPAr56QI+tZR059GprYGP/AONuaVw9/VherTzRo4hQywtsJNT477OsbrAJ3Ai7b7rq2EqUoUY1tzlq/wDpTsv1l4JEXdN5SN6jp/lz+bo4wy/ryOLreIAA+RUoaI6SNxGkjqGMLM+YFpN7PabOGbeOB5qtsGilY+o7O2ml669spaRbiSTqDfzbFOdJjlDgMFJRVEx6wtu4taXAFziXSO3tYXEgbTYbNS3e2dn4SEIQwkLzeujb0tv3vsKaVSV25PQ6OkLpTbhr+ohiEs+UOOYkRsB1tvbW4ka7C20a9y0vR/pmr5KyFs4hdFJIxjmtjy2DnBtw697i99d1svS30fvrQ2ro255WMAexusyR7WubxcL7N4tbZY6D0a6Hz1GIwl8UjY6d4kkLmloBYczWaxtLgBbhfgrsBQ2a8A6kknJJ5r70+zl2W/U8nKpnsSPPUu7NjDG/61TXupWDfeVkETPcGFzvcVIMEAYxrG+ixoaP5QAB/YLT6nCmx47C9xdkqInyNbfu9siYIy8jj1DzY8brc1zONmnGGXc1fyUbeGUyILead0o6IftCiJjbeenvJHbaRbvx/EBq5gKuCuAq99L2iHYqzrYm2gqiXC2xsv7xnLWcw5G25dH6M7Qs3hJvtj+6/f5lGIh/qRv3QnpoZ6fs0jvPUoGS+10F7D+knL4FqmWKUOAI3qmWjePSUNVFURelG65G5zDqew8iCQrZaMY3HURRyROvHM0PYfHceB2gjiFtl/Tsdb/l1X8pfz+bir24dqM8iIuiKAiIgCIiAIiIAiIgCIiAIiIAiIgCIiA4Jso76UNNew0j5Gnz0l44R+a2t9uDR3vGw3rdsVqg1tr21XJ2AN8VVbpI0uOI1rnNJ6iK8cQ/IDrfbi46/Cw3LncV/UMWsKv7dPWXa+C/O3kXx6kc3FmrOcSSSSSdZJ238VNfQjoh1cTq2VvflBZFfdFfvv8AiIsOQPFRhoTow7EayOAXDPSkcPVibbMfE6mjmQrP09O2NjWRtDWMaGtaNgaBYAeACw/SXaHq6awsHrLf3cvH9O8nh4XeZnkxvGWUkJlka93eaxrIxme+R7g1jWtJFySeK6cG0mp6ouaxxZMzU+GUZJmHnGdZHMXHNY3TWmne6iMUD54oqkSyMjLQ8ljSYfTIGXOdevgvHilWJwP2lg1RYejIzq6hzBxzQO6xnw3XJUsPTnSi+LvucbrhbK2r8+G9GS5NMzelGBuq4AIpOrmhkbNC8i4bMy+XMN7SCWnkd+xYLA+kbNK6DEYHUs8cgic70oDKRdg6z1Mw1tvqI3rjDqkPNsNxbM4f9vWDrSOXfyVDfeXLxGmnkxJ8GJU8TGYhSOhvE8vjklhJe14DgHMc1jzYHgLLKpUI5JUq2qSbW+Mlz0e/S7tqtN61ZFyd7okRVa04xR9TiNVI+9+tc0A7mMORjbcg0KXNGelCGGGKCvErXw5oHzWD2GSIhpuGkvHdLCXFtrk8Fm5sYwKbPJJLhrzIBnL+pzO4ZswzHZvWZs6VXZVaUp0nK+ia7/3I1LVErOx8dE1e+bCacyXJZnjBO9jHEM+Qs34VseM4zFSQulndZjbDi5zjqa1rdrnE6gFrkvSVhkAbHTudNbU1lLCXNAAJsD3WagCbArU5NNf2nLNMIjHHh9HUTMBeHg1Dm5In3bqzBrtnquusR4CriK8q06bjBtvlveiXe9L20JZ1GKSepn9D66fFqsV8jOqpqcSRUzNrnPfZssjjv1DLq1X1biTsmL6W01M7qy4yzn0YIR1kxP8Axt9Ec3WC0jDXxsp4KeeunnLImAUeGsINsouJJI7vJN7kuewXJ1LYMMgq6dn/AEOFUsEZ2tkqcszubjGxwv8AzPcVLFUKbqXfsrSKvlVu+Wr5uyd231jyMnYyGBaSyzTvp6qlNNMIhM1vWtlDoS7JfM0Czg7UQu3TLRpmI0csDrBxGaNx9WUXyHw2g8iVioW1s2IUsz6E0/VskjleaiKVjoHC7WtDe8SJA1wuBvvtW4LArP1FWFSlZPR6O6Tvzu+V973lkesmmVDqqV8T3skaWvY4tcDtDgbEfMKVeg/THI91DK7U8l8JJ2SbXs94GYcweK46cNEMj210Te7JZk1t0lu4/wCICx5gcVFdLUviex8bi17HBzSNocDcH5hfQ/8AL2vgeV1/8yX8/NGBrSmXYpJ87Qd+/wAV3LSuj/S5ldSxTiwLu5K0erKLZh4awRycFuqt2Vi5Yillq+3B2l38/H7ipHK7rcwiItqVBERAEREAREQBERAEREAREQBfEsgaCTuX2sFpLjMcEUkkrsscLS958BsHE7gOJWu2ljOiUHNayeiXNvcWU4ZnYjbpr00MFP2eN3nqoHNba2DY7+r0fAOUBrJ6TY/JXVUtRLtkdqG5rBqYwcgLD++9bF0U6IdvrQ6Rt4Kez332OdfzcfvIueTTxWPhacdmYN1Kr19qT5t/lkeybqSsiU+iXRDsNGJJG2nqQHuvtbH+7Zy1HMeZtuW8Ii+aYnETxNWVWe9v8+RsYxUVZBEWsnSGtlqKmKlpac9me1hM1Q5jjmYHtfkbG7uEE2131FQpUZVb5bac2l2cQ5JGaxPBaeqGWpgilG7OwOI8CdYPgo80xjpMOkp5IayXrKaZknZTK6dojvllIa7M6HzZdrJtusszi0pbYYtiIZn9Glog9jn8szbzyDwyBcQUM8kL4aDDYaSCVpa99Vqe5rgWuPZ4yXuNjtkcCtvhE6FnKTceV7RfB6vf/wCqfeUy625GtdInR9L1klVQtc+OcXkbFcyguzOcWsFhJG9xaXA3I3C2zSpMVe+7JZaUOeZWOMsDmPa6pa2WZ5Fu7ke3IDbVc21bJj0exfsLY6LEHhj4xkhmd3Yp4hqZZ51NkAs0sJvqBF7raZaVj7F7GO4FzQ7+5CzIbXnhkqdWOdL2Zbrrdfc76d3bqR9UpapleaV9VWvDKdz5TJJFMY6aLqWtk6p0cl5tkRa0AfwnMSt1qNDxhuFSRuc3tWIvgp7NJyAueBkYDt7udxO88rKSMSxWno4808jIWbgdVzwbGNbjyaCVpGJYZV11Q2qqcPE1I1rmRUz5RFO0Oted0brNLyBqYXAgW361NbSniGnZQppp8Os1qld5U9bffcjz1aj2s3vDcKhpoxHTxMjYNzGht+ZttPMr1LQ8Omja8R0VfUUsu6lr2mQeDRMQ+3OORwWaOLYlH3ZMPZMf46epY1p8Y5w1zfm5aKrhZ5r5rt+91X56PwbL1NWNiRYrRvHTWQukMLoiyWSItc5rwXMOVxbI3U5t7i43grKrEqQlTk4y3omndXPJi2Fx1UEkMwvHK0tdx17COYNiOYCq1pBgklFUywS+lE619zm7WuHIgg+9WwUZdNeiHX04rIm+cpxaS210F9vwk38CeC6L0e2h0ev6mb6s/J8Pnu+Rj14ZldcDRuiTTDsNYI5XWgqSGOvsbJ+7fy1nKeRvuVncOqMzbHa3/CpOrIdEOmxrKRokdeemsyS+1zPUfzuBY8233rptoJ4LExx0fZfVn3cH4fYx4deOT5EpouGOBAI2FcroE01dFAREXoCIiAIiIAiIgCIiAIiIDpq58jSd+weKr9046Y5nNoYnamkPmIO1+1jPcDmPMjgpc08x7sdNPPbN1Ed2jcXmwbflmc2/JVNrKt8sj5JHFz5HFzidpcTcn5rnqUXjsfKrL2KTyr/y4vw+xe+pC3FnUBdWG0GrMMw6ijh7dR9Ye/KRPHrlIGbXfYNTRyHNV4RZ20tnrHQVOU3FJ304kKc8jvYtP+NcO9vpPrx/qn41w72+k+vH+qqwi0f+FaP+4/ki7pL5Fp/xrh3t9J9eP9Vr2LVtHLUmanxqnpjJG2KYMfC9z2MLiwte49xwzuF7HUq8oraXo1TpO8aj+UX5M8eIb3osnguIYLR3MFXSZ3enK+oY+Z53l0zjmPhs5LKfjXDvbqT68f6qrCKM/RinUeadWTfbYLENbkWhq9KcKmYWTVdFIx21r5YnNPi0mywXZcCb/pV7YWn1YcRfGz3MElh7lXtFOn6ORpq0K0l3B1770WOwuXAqZ/WRVFGZf/JJUiWT3SSOJb7rLM/jXDvbqT68f6qrCKNT0ZhUeadWTfbqFiGtyLP1+kmEVDMk9VQysPqvkicPkTqPNYGTEKenB/ZuMUjGkEdTUziaJt9jo35usjt/DctPAKvyKdP0chTVlVduTSa+R467fAs1gmkOGUtNDA2vpCIo2sv10YuQO8619pdc+9e38a4d7fSfXj/VVYRVS9F6UpOUqkrvsRJYlrgWn/GuHe30n14/1XzLpjhrmlrq2jLXAggzRkEEWIIvsIVWkUf8K0f9yXkOkvkZnS7C4aarlZTTRzQ3zRuY8PGQ6w0kH0hsPhfeu7QfSh2HVkcwuWehI0etEbZh4jU4cwFgEXTugp0fU1OsmrPtMe9ndFzsExBsjG5XBzXtD2OGwtIuCOVjdZVQh0FaUPlgkpn3JprOjP8A63E3b7nbOTrblNzTcLV7InOnnwdTV03o+cXuLKqTtNcTlERbwpCIiAIiIAiIgCIiAIiIDDaSYEyqhkjkbmZKwse3fbiDxG33BQtU/wD5+7x6uus2+oPhu4DgSHgH5BWCXFlpquzqsasqmFq5M2rVlJN89dxaqitaSuV68n5/tzPoH708n5/tzPoH71YXKOCZRwUeh7R+J+iJ7mp+75levJ+f7cz6B+9PJ+f7cz6B+9WFyjgmUcE6HtH4n6IjNT93zK9eT8/25n0D96eT8/25n0D96sLlHBMo4J0PaPxP0RGan7vmV68n5/tzPoH708n5/tzPoH71YXKOCZRwToe0fifoiM1P3fMr15Pz/bmfQP3p5Pz/AG5n0D96sLlHBMo4J0PaPxP0RGan7vmV68n5/tzPoH708n5/tzPoH71YXKOCZRwToe0fifoiM1P3fMr15Pz/AG5n0D96eT8/25n0D96sLlHBMo4J0PaPxP0RGan7vmV68n5/tzPoH708n5/tzPoH71YXKOCZRwToe0fifoiM1P3fMr15Pz/bmfQP3p5Pz/bmfQP3qwuUcEyjgnQ9o/E/REZqfu+ZXryfn+3M+gfvTyfn+3M+gfvVhco4JlHBOh7R+J+iIzU/d8yP+jvo4jw2NwY50j5CDJI4ZbgXyta3XYazvOs+AEgoiy8FgujZpSk5Tlvb48tOCRCc82nAIiLYEAiIgCIiAIiIAiIgCIiAIiIAiIgCIiAIiIAiIgCIiAIiIAiIgCIiAIiIAiIgC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CuadroTexto 5"/>
          <p:cNvSpPr txBox="1"/>
          <p:nvPr/>
        </p:nvSpPr>
        <p:spPr>
          <a:xfrm>
            <a:off x="4257675" y="2336800"/>
            <a:ext cx="10287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HLA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014413"/>
            <a:ext cx="3886200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adroTexto 5"/>
          <p:cNvSpPr txBox="1"/>
          <p:nvPr/>
        </p:nvSpPr>
        <p:spPr>
          <a:xfrm>
            <a:off x="2962275" y="2359025"/>
            <a:ext cx="731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963613" y="5757863"/>
            <a:ext cx="7466012" cy="1100137"/>
          </a:xfrm>
        </p:spPr>
        <p:txBody>
          <a:bodyPr/>
          <a:lstStyle/>
          <a:p>
            <a:pPr rtl="0" fontAlgn="base"/>
            <a:r>
              <a:rPr lang="en-US" dirty="0" err="1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1000"/>
                    </a:srgbClr>
                  </a:outerShdw>
                </a:effectLst>
                <a:latin typeface="Arial"/>
                <a:ea typeface="+mn-ea"/>
                <a:cs typeface="Arial"/>
              </a:rPr>
              <a:t>Respuesta</a:t>
            </a:r>
            <a:r>
              <a:rPr lang="en-US" dirty="0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1000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en-US" dirty="0" err="1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1000"/>
                    </a:srgbClr>
                  </a:outerShdw>
                </a:effectLst>
                <a:latin typeface="Arial"/>
                <a:ea typeface="+mn-ea"/>
                <a:cs typeface="Arial"/>
              </a:rPr>
              <a:t>inmune</a:t>
            </a:r>
            <a:r>
              <a:rPr lang="en-US" dirty="0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1000"/>
                    </a:srgbClr>
                  </a:outerShdw>
                </a:effectLst>
                <a:latin typeface="Arial"/>
                <a:ea typeface="+mn-ea"/>
                <a:cs typeface="Arial"/>
              </a:rPr>
              <a:t> en LH</a:t>
            </a:r>
            <a:endParaRPr lang="en-US" dirty="0" smtClean="0">
              <a:solidFill>
                <a:srgbClr val="FBFF17"/>
              </a:solidFill>
              <a:effectLst>
                <a:outerShdw blurRad="50800" dist="38100" dir="2700000" algn="tl" rotWithShape="0">
                  <a:srgbClr val="000000">
                    <a:alpha val="91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16713 0.19513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9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1" grpId="0" animBg="1"/>
      <p:bldP spid="2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-1143000"/>
            <a:ext cx="648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AutoShape 4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155575" y="-21177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AutoShape 6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307975" y="-19653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CuadroTexto 5"/>
          <p:cNvSpPr txBox="1">
            <a:spLocks noChangeArrowheads="1"/>
          </p:cNvSpPr>
          <p:nvPr/>
        </p:nvSpPr>
        <p:spPr bwMode="auto">
          <a:xfrm>
            <a:off x="5695950" y="790575"/>
            <a:ext cx="162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" altLang="en-US" sz="2400" b="1"/>
              <a:t>Célula RS</a:t>
            </a:r>
          </a:p>
        </p:txBody>
      </p:sp>
      <p:grpSp>
        <p:nvGrpSpPr>
          <p:cNvPr id="37894" name="99 Grupo"/>
          <p:cNvGrpSpPr>
            <a:grpSpLocks/>
          </p:cNvGrpSpPr>
          <p:nvPr/>
        </p:nvGrpSpPr>
        <p:grpSpPr bwMode="auto">
          <a:xfrm>
            <a:off x="-1031875" y="785813"/>
            <a:ext cx="4832350" cy="3689350"/>
            <a:chOff x="-1032383" y="786383"/>
            <a:chExt cx="4833377" cy="3689095"/>
          </a:xfrm>
        </p:grpSpPr>
        <p:pic>
          <p:nvPicPr>
            <p:cNvPr id="37920" name="1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2383" y="786383"/>
              <a:ext cx="3837124" cy="368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1" name="Line 53"/>
            <p:cNvSpPr>
              <a:spLocks noChangeShapeType="1"/>
            </p:cNvSpPr>
            <p:nvPr/>
          </p:nvSpPr>
          <p:spPr bwMode="auto">
            <a:xfrm rot="5207344">
              <a:off x="2777941" y="2204811"/>
              <a:ext cx="121636" cy="84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Freeform 54"/>
            <p:cNvSpPr>
              <a:spLocks/>
            </p:cNvSpPr>
            <p:nvPr/>
          </p:nvSpPr>
          <p:spPr bwMode="auto">
            <a:xfrm rot="4997563">
              <a:off x="3078197" y="1469134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5865 w 248"/>
                <a:gd name="T31" fmla="*/ 821287 h 1504"/>
                <a:gd name="T32" fmla="*/ 31731 w 248"/>
                <a:gd name="T33" fmla="*/ 882374 h 1504"/>
                <a:gd name="T34" fmla="*/ 47596 w 248"/>
                <a:gd name="T35" fmla="*/ 936674 h 1504"/>
                <a:gd name="T36" fmla="*/ 63462 w 248"/>
                <a:gd name="T37" fmla="*/ 1004549 h 1504"/>
                <a:gd name="T38" fmla="*/ 68750 w 248"/>
                <a:gd name="T39" fmla="*/ 1045274 h 1504"/>
                <a:gd name="T40" fmla="*/ 79327 w 248"/>
                <a:gd name="T41" fmla="*/ 1099574 h 1504"/>
                <a:gd name="T42" fmla="*/ 84616 w 248"/>
                <a:gd name="T43" fmla="*/ 1153874 h 1504"/>
                <a:gd name="T44" fmla="*/ 89904 w 248"/>
                <a:gd name="T45" fmla="*/ 1214962 h 1504"/>
                <a:gd name="T46" fmla="*/ 89904 w 248"/>
                <a:gd name="T47" fmla="*/ 1248899 h 1504"/>
                <a:gd name="T48" fmla="*/ 89904 w 248"/>
                <a:gd name="T49" fmla="*/ 1262474 h 1504"/>
                <a:gd name="T50" fmla="*/ 105770 w 248"/>
                <a:gd name="T51" fmla="*/ 1276049 h 1504"/>
                <a:gd name="T52" fmla="*/ 116347 w 248"/>
                <a:gd name="T53" fmla="*/ 1269262 h 1504"/>
                <a:gd name="T54" fmla="*/ 121635 w 248"/>
                <a:gd name="T55" fmla="*/ 1248899 h 1504"/>
                <a:gd name="T56" fmla="*/ 126924 w 248"/>
                <a:gd name="T57" fmla="*/ 1214962 h 1504"/>
                <a:gd name="T58" fmla="*/ 121635 w 248"/>
                <a:gd name="T59" fmla="*/ 1153874 h 1504"/>
                <a:gd name="T60" fmla="*/ 116347 w 248"/>
                <a:gd name="T61" fmla="*/ 1099574 h 1504"/>
                <a:gd name="T62" fmla="*/ 121635 w 248"/>
                <a:gd name="T63" fmla="*/ 1038487 h 1504"/>
                <a:gd name="T64" fmla="*/ 132212 w 248"/>
                <a:gd name="T65" fmla="*/ 984187 h 1504"/>
                <a:gd name="T66" fmla="*/ 142789 w 248"/>
                <a:gd name="T67" fmla="*/ 916312 h 1504"/>
                <a:gd name="T68" fmla="*/ 153366 w 248"/>
                <a:gd name="T69" fmla="*/ 862012 h 1504"/>
                <a:gd name="T70" fmla="*/ 158655 w 248"/>
                <a:gd name="T71" fmla="*/ 807712 h 1504"/>
                <a:gd name="T72" fmla="*/ 163943 w 248"/>
                <a:gd name="T73" fmla="*/ 753412 h 1504"/>
                <a:gd name="T74" fmla="*/ 158655 w 248"/>
                <a:gd name="T75" fmla="*/ 712687 h 1504"/>
                <a:gd name="T76" fmla="*/ 148078 w 248"/>
                <a:gd name="T77" fmla="*/ 678749 h 1504"/>
                <a:gd name="T78" fmla="*/ 132212 w 248"/>
                <a:gd name="T79" fmla="*/ 610875 h 1504"/>
                <a:gd name="T80" fmla="*/ 132212 w 248"/>
                <a:gd name="T81" fmla="*/ 536212 h 1504"/>
                <a:gd name="T82" fmla="*/ 137501 w 248"/>
                <a:gd name="T83" fmla="*/ 481912 h 1504"/>
                <a:gd name="T84" fmla="*/ 148078 w 248"/>
                <a:gd name="T85" fmla="*/ 420825 h 1504"/>
                <a:gd name="T86" fmla="*/ 158655 w 248"/>
                <a:gd name="T87" fmla="*/ 359737 h 1504"/>
                <a:gd name="T88" fmla="*/ 163943 w 248"/>
                <a:gd name="T89" fmla="*/ 271500 h 1504"/>
                <a:gd name="T90" fmla="*/ 158655 w 248"/>
                <a:gd name="T91" fmla="*/ 190050 h 1504"/>
                <a:gd name="T92" fmla="*/ 148078 w 248"/>
                <a:gd name="T93" fmla="*/ 122175 h 1504"/>
                <a:gd name="T94" fmla="*/ 137501 w 248"/>
                <a:gd name="T95" fmla="*/ 61087 h 1504"/>
                <a:gd name="T96" fmla="*/ 116347 w 248"/>
                <a:gd name="T97" fmla="*/ 13575 h 1504"/>
                <a:gd name="T98" fmla="*/ 84616 w 248"/>
                <a:gd name="T99" fmla="*/ 0 h 1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24" y="968"/>
                  </a:lnTo>
                  <a:lnTo>
                    <a:pt x="48" y="1040"/>
                  </a:lnTo>
                  <a:lnTo>
                    <a:pt x="72" y="1104"/>
                  </a:lnTo>
                  <a:lnTo>
                    <a:pt x="96" y="1184"/>
                  </a:lnTo>
                  <a:lnTo>
                    <a:pt x="104" y="1232"/>
                  </a:lnTo>
                  <a:lnTo>
                    <a:pt x="120" y="1296"/>
                  </a:lnTo>
                  <a:lnTo>
                    <a:pt x="128" y="1360"/>
                  </a:lnTo>
                  <a:lnTo>
                    <a:pt x="136" y="1432"/>
                  </a:lnTo>
                  <a:lnTo>
                    <a:pt x="136" y="1472"/>
                  </a:lnTo>
                  <a:lnTo>
                    <a:pt x="136" y="1488"/>
                  </a:lnTo>
                  <a:lnTo>
                    <a:pt x="160" y="1504"/>
                  </a:lnTo>
                  <a:lnTo>
                    <a:pt x="176" y="1496"/>
                  </a:lnTo>
                  <a:lnTo>
                    <a:pt x="184" y="1472"/>
                  </a:lnTo>
                  <a:lnTo>
                    <a:pt x="192" y="1432"/>
                  </a:lnTo>
                  <a:lnTo>
                    <a:pt x="184" y="1360"/>
                  </a:lnTo>
                  <a:lnTo>
                    <a:pt x="176" y="1296"/>
                  </a:lnTo>
                  <a:lnTo>
                    <a:pt x="184" y="1224"/>
                  </a:lnTo>
                  <a:lnTo>
                    <a:pt x="200" y="1160"/>
                  </a:lnTo>
                  <a:lnTo>
                    <a:pt x="216" y="1080"/>
                  </a:lnTo>
                  <a:lnTo>
                    <a:pt x="232" y="1016"/>
                  </a:lnTo>
                  <a:lnTo>
                    <a:pt x="240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Freeform 55"/>
            <p:cNvSpPr>
              <a:spLocks/>
            </p:cNvSpPr>
            <p:nvPr/>
          </p:nvSpPr>
          <p:spPr bwMode="auto">
            <a:xfrm rot="5207344">
              <a:off x="3080998" y="1639259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0577 w 248"/>
                <a:gd name="T31" fmla="*/ 814499 h 1504"/>
                <a:gd name="T32" fmla="*/ 21154 w 248"/>
                <a:gd name="T33" fmla="*/ 868799 h 1504"/>
                <a:gd name="T34" fmla="*/ 31731 w 248"/>
                <a:gd name="T35" fmla="*/ 923099 h 1504"/>
                <a:gd name="T36" fmla="*/ 42308 w 248"/>
                <a:gd name="T37" fmla="*/ 990974 h 1504"/>
                <a:gd name="T38" fmla="*/ 37019 w 248"/>
                <a:gd name="T39" fmla="*/ 1038487 h 1504"/>
                <a:gd name="T40" fmla="*/ 37019 w 248"/>
                <a:gd name="T41" fmla="*/ 1092787 h 1504"/>
                <a:gd name="T42" fmla="*/ 37019 w 248"/>
                <a:gd name="T43" fmla="*/ 1153874 h 1504"/>
                <a:gd name="T44" fmla="*/ 42308 w 248"/>
                <a:gd name="T45" fmla="*/ 1221749 h 1504"/>
                <a:gd name="T46" fmla="*/ 42308 w 248"/>
                <a:gd name="T47" fmla="*/ 1248899 h 1504"/>
                <a:gd name="T48" fmla="*/ 42308 w 248"/>
                <a:gd name="T49" fmla="*/ 1262474 h 1504"/>
                <a:gd name="T50" fmla="*/ 52885 w 248"/>
                <a:gd name="T51" fmla="*/ 1276049 h 1504"/>
                <a:gd name="T52" fmla="*/ 63462 w 248"/>
                <a:gd name="T53" fmla="*/ 1269262 h 1504"/>
                <a:gd name="T54" fmla="*/ 68750 w 248"/>
                <a:gd name="T55" fmla="*/ 1255687 h 1504"/>
                <a:gd name="T56" fmla="*/ 79327 w 248"/>
                <a:gd name="T57" fmla="*/ 1214962 h 1504"/>
                <a:gd name="T58" fmla="*/ 79327 w 248"/>
                <a:gd name="T59" fmla="*/ 1181024 h 1504"/>
                <a:gd name="T60" fmla="*/ 74039 w 248"/>
                <a:gd name="T61" fmla="*/ 1153874 h 1504"/>
                <a:gd name="T62" fmla="*/ 74039 w 248"/>
                <a:gd name="T63" fmla="*/ 1119937 h 1504"/>
                <a:gd name="T64" fmla="*/ 74039 w 248"/>
                <a:gd name="T65" fmla="*/ 1092787 h 1504"/>
                <a:gd name="T66" fmla="*/ 84616 w 248"/>
                <a:gd name="T67" fmla="*/ 1031699 h 1504"/>
                <a:gd name="T68" fmla="*/ 100481 w 248"/>
                <a:gd name="T69" fmla="*/ 977399 h 1504"/>
                <a:gd name="T70" fmla="*/ 116347 w 248"/>
                <a:gd name="T71" fmla="*/ 916312 h 1504"/>
                <a:gd name="T72" fmla="*/ 137501 w 248"/>
                <a:gd name="T73" fmla="*/ 862012 h 1504"/>
                <a:gd name="T74" fmla="*/ 153366 w 248"/>
                <a:gd name="T75" fmla="*/ 807712 h 1504"/>
                <a:gd name="T76" fmla="*/ 163943 w 248"/>
                <a:gd name="T77" fmla="*/ 753412 h 1504"/>
                <a:gd name="T78" fmla="*/ 158655 w 248"/>
                <a:gd name="T79" fmla="*/ 712687 h 1504"/>
                <a:gd name="T80" fmla="*/ 148078 w 248"/>
                <a:gd name="T81" fmla="*/ 678749 h 1504"/>
                <a:gd name="T82" fmla="*/ 132212 w 248"/>
                <a:gd name="T83" fmla="*/ 610875 h 1504"/>
                <a:gd name="T84" fmla="*/ 132212 w 248"/>
                <a:gd name="T85" fmla="*/ 536212 h 1504"/>
                <a:gd name="T86" fmla="*/ 137501 w 248"/>
                <a:gd name="T87" fmla="*/ 481912 h 1504"/>
                <a:gd name="T88" fmla="*/ 148078 w 248"/>
                <a:gd name="T89" fmla="*/ 420825 h 1504"/>
                <a:gd name="T90" fmla="*/ 158655 w 248"/>
                <a:gd name="T91" fmla="*/ 359737 h 1504"/>
                <a:gd name="T92" fmla="*/ 163943 w 248"/>
                <a:gd name="T93" fmla="*/ 271500 h 1504"/>
                <a:gd name="T94" fmla="*/ 158655 w 248"/>
                <a:gd name="T95" fmla="*/ 190050 h 1504"/>
                <a:gd name="T96" fmla="*/ 148078 w 248"/>
                <a:gd name="T97" fmla="*/ 122175 h 1504"/>
                <a:gd name="T98" fmla="*/ 137501 w 248"/>
                <a:gd name="T99" fmla="*/ 61087 h 1504"/>
                <a:gd name="T100" fmla="*/ 116347 w 248"/>
                <a:gd name="T101" fmla="*/ 13575 h 1504"/>
                <a:gd name="T102" fmla="*/ 84616 w 248"/>
                <a:gd name="T103" fmla="*/ 0 h 15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16" y="960"/>
                  </a:lnTo>
                  <a:lnTo>
                    <a:pt x="32" y="1024"/>
                  </a:lnTo>
                  <a:lnTo>
                    <a:pt x="48" y="1088"/>
                  </a:lnTo>
                  <a:lnTo>
                    <a:pt x="64" y="1168"/>
                  </a:lnTo>
                  <a:lnTo>
                    <a:pt x="56" y="1224"/>
                  </a:lnTo>
                  <a:lnTo>
                    <a:pt x="56" y="1288"/>
                  </a:lnTo>
                  <a:lnTo>
                    <a:pt x="56" y="1360"/>
                  </a:lnTo>
                  <a:lnTo>
                    <a:pt x="64" y="1440"/>
                  </a:lnTo>
                  <a:lnTo>
                    <a:pt x="64" y="1472"/>
                  </a:lnTo>
                  <a:lnTo>
                    <a:pt x="64" y="1488"/>
                  </a:lnTo>
                  <a:lnTo>
                    <a:pt x="80" y="1504"/>
                  </a:lnTo>
                  <a:lnTo>
                    <a:pt x="96" y="1496"/>
                  </a:lnTo>
                  <a:lnTo>
                    <a:pt x="104" y="1480"/>
                  </a:lnTo>
                  <a:lnTo>
                    <a:pt x="120" y="1432"/>
                  </a:lnTo>
                  <a:lnTo>
                    <a:pt x="120" y="1392"/>
                  </a:lnTo>
                  <a:lnTo>
                    <a:pt x="112" y="1360"/>
                  </a:lnTo>
                  <a:lnTo>
                    <a:pt x="112" y="1320"/>
                  </a:lnTo>
                  <a:lnTo>
                    <a:pt x="112" y="1288"/>
                  </a:lnTo>
                  <a:lnTo>
                    <a:pt x="128" y="1216"/>
                  </a:lnTo>
                  <a:lnTo>
                    <a:pt x="152" y="1152"/>
                  </a:lnTo>
                  <a:lnTo>
                    <a:pt x="176" y="1080"/>
                  </a:lnTo>
                  <a:lnTo>
                    <a:pt x="208" y="1016"/>
                  </a:lnTo>
                  <a:lnTo>
                    <a:pt x="232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90"/>
            <p:cNvSpPr>
              <a:spLocks noChangeArrowheads="1"/>
            </p:cNvSpPr>
            <p:nvPr/>
          </p:nvSpPr>
          <p:spPr bwMode="auto">
            <a:xfrm rot="5207344">
              <a:off x="2652199" y="2434862"/>
              <a:ext cx="42860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0" name="Rectangle 93"/>
            <p:cNvSpPr>
              <a:spLocks noChangeArrowheads="1"/>
            </p:cNvSpPr>
            <p:nvPr/>
          </p:nvSpPr>
          <p:spPr bwMode="auto">
            <a:xfrm rot="5207344">
              <a:off x="2665697" y="2422956"/>
              <a:ext cx="42859" cy="18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FFFFFF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73" name="Rectangle 96"/>
            <p:cNvSpPr>
              <a:spLocks noChangeArrowheads="1"/>
            </p:cNvSpPr>
            <p:nvPr/>
          </p:nvSpPr>
          <p:spPr bwMode="auto">
            <a:xfrm rot="5207344">
              <a:off x="2145679" y="2612650"/>
              <a:ext cx="42860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 dirty="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37927" name="17 Forma libre"/>
            <p:cNvSpPr>
              <a:spLocks/>
            </p:cNvSpPr>
            <p:nvPr/>
          </p:nvSpPr>
          <p:spPr bwMode="auto">
            <a:xfrm rot="4758539">
              <a:off x="2232146" y="1505180"/>
              <a:ext cx="193428" cy="959184"/>
            </a:xfrm>
            <a:custGeom>
              <a:avLst/>
              <a:gdLst>
                <a:gd name="T0" fmla="*/ 69795 w 225823"/>
                <a:gd name="T1" fmla="*/ 6865 h 1136840"/>
                <a:gd name="T2" fmla="*/ 146486 w 225823"/>
                <a:gd name="T3" fmla="*/ 39011 h 1136840"/>
                <a:gd name="T4" fmla="*/ 192174 w 225823"/>
                <a:gd name="T5" fmla="*/ 249568 h 1136840"/>
                <a:gd name="T6" fmla="*/ 177489 w 225823"/>
                <a:gd name="T7" fmla="*/ 482627 h 1136840"/>
                <a:gd name="T8" fmla="*/ 144854 w 225823"/>
                <a:gd name="T9" fmla="*/ 640143 h 1136840"/>
                <a:gd name="T10" fmla="*/ 153013 w 225823"/>
                <a:gd name="T11" fmla="*/ 755868 h 1136840"/>
                <a:gd name="T12" fmla="*/ 157908 w 225823"/>
                <a:gd name="T13" fmla="*/ 887667 h 1136840"/>
                <a:gd name="T14" fmla="*/ 131800 w 225823"/>
                <a:gd name="T15" fmla="*/ 958388 h 1136840"/>
                <a:gd name="T16" fmla="*/ 84480 w 225823"/>
                <a:gd name="T17" fmla="*/ 931064 h 1136840"/>
                <a:gd name="T18" fmla="*/ 99166 w 225823"/>
                <a:gd name="T19" fmla="*/ 839448 h 1136840"/>
                <a:gd name="T20" fmla="*/ 110588 w 225823"/>
                <a:gd name="T21" fmla="*/ 691576 h 1136840"/>
                <a:gd name="T22" fmla="*/ 89376 w 225823"/>
                <a:gd name="T23" fmla="*/ 492271 h 1136840"/>
                <a:gd name="T24" fmla="*/ 30634 w 225823"/>
                <a:gd name="T25" fmla="*/ 281714 h 1136840"/>
                <a:gd name="T26" fmla="*/ 1263 w 225823"/>
                <a:gd name="T27" fmla="*/ 93660 h 1136840"/>
                <a:gd name="T28" fmla="*/ 69795 w 225823"/>
                <a:gd name="T29" fmla="*/ 6865 h 11368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823" h="1136840">
                  <a:moveTo>
                    <a:pt x="81484" y="8137"/>
                  </a:moveTo>
                  <a:cubicBezTo>
                    <a:pt x="136411" y="-8373"/>
                    <a:pt x="147207" y="-1706"/>
                    <a:pt x="171019" y="46237"/>
                  </a:cubicBezTo>
                  <a:cubicBezTo>
                    <a:pt x="194832" y="94180"/>
                    <a:pt x="218327" y="208162"/>
                    <a:pt x="224359" y="295792"/>
                  </a:cubicBezTo>
                  <a:cubicBezTo>
                    <a:pt x="230392" y="383422"/>
                    <a:pt x="216421" y="494865"/>
                    <a:pt x="207214" y="572017"/>
                  </a:cubicBezTo>
                  <a:cubicBezTo>
                    <a:pt x="198007" y="649169"/>
                    <a:pt x="173877" y="704732"/>
                    <a:pt x="169114" y="758707"/>
                  </a:cubicBezTo>
                  <a:cubicBezTo>
                    <a:pt x="164351" y="812682"/>
                    <a:pt x="176099" y="846972"/>
                    <a:pt x="178639" y="895867"/>
                  </a:cubicBezTo>
                  <a:cubicBezTo>
                    <a:pt x="181179" y="944762"/>
                    <a:pt x="188482" y="1012072"/>
                    <a:pt x="184354" y="1052077"/>
                  </a:cubicBezTo>
                  <a:cubicBezTo>
                    <a:pt x="180226" y="1092082"/>
                    <a:pt x="179592" y="1131135"/>
                    <a:pt x="153874" y="1135897"/>
                  </a:cubicBezTo>
                  <a:cubicBezTo>
                    <a:pt x="128156" y="1140659"/>
                    <a:pt x="104979" y="1127007"/>
                    <a:pt x="98629" y="1103512"/>
                  </a:cubicBezTo>
                  <a:cubicBezTo>
                    <a:pt x="92279" y="1080017"/>
                    <a:pt x="110694" y="1042234"/>
                    <a:pt x="115774" y="994927"/>
                  </a:cubicBezTo>
                  <a:cubicBezTo>
                    <a:pt x="120854" y="947620"/>
                    <a:pt x="131014" y="888247"/>
                    <a:pt x="129109" y="819667"/>
                  </a:cubicBezTo>
                  <a:cubicBezTo>
                    <a:pt x="127204" y="751087"/>
                    <a:pt x="119902" y="664410"/>
                    <a:pt x="104344" y="583447"/>
                  </a:cubicBezTo>
                  <a:cubicBezTo>
                    <a:pt x="88786" y="502484"/>
                    <a:pt x="54179" y="403107"/>
                    <a:pt x="35764" y="333892"/>
                  </a:cubicBezTo>
                  <a:cubicBezTo>
                    <a:pt x="17349" y="264677"/>
                    <a:pt x="-6146" y="165299"/>
                    <a:pt x="1474" y="111007"/>
                  </a:cubicBezTo>
                  <a:cubicBezTo>
                    <a:pt x="9094" y="56715"/>
                    <a:pt x="26557" y="24647"/>
                    <a:pt x="81484" y="8137"/>
                  </a:cubicBezTo>
                  <a:close/>
                </a:path>
              </a:pathLst>
            </a:cu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8" name="92 Forma libre"/>
            <p:cNvSpPr>
              <a:spLocks/>
            </p:cNvSpPr>
            <p:nvPr/>
          </p:nvSpPr>
          <p:spPr bwMode="auto">
            <a:xfrm rot="4948304">
              <a:off x="2337289" y="1681912"/>
              <a:ext cx="137602" cy="871951"/>
            </a:xfrm>
            <a:custGeom>
              <a:avLst/>
              <a:gdLst>
                <a:gd name="T0" fmla="*/ 42537 w 160648"/>
                <a:gd name="T1" fmla="*/ 9116 h 1033450"/>
                <a:gd name="T2" fmla="*/ 119227 w 160648"/>
                <a:gd name="T3" fmla="*/ 41263 h 1033450"/>
                <a:gd name="T4" fmla="*/ 136004 w 160648"/>
                <a:gd name="T5" fmla="*/ 274551 h 1033450"/>
                <a:gd name="T6" fmla="*/ 90654 w 160648"/>
                <a:gd name="T7" fmla="*/ 467497 h 1033450"/>
                <a:gd name="T8" fmla="*/ 63554 w 160648"/>
                <a:gd name="T9" fmla="*/ 612408 h 1033450"/>
                <a:gd name="T10" fmla="*/ 58331 w 160648"/>
                <a:gd name="T11" fmla="*/ 701734 h 1033450"/>
                <a:gd name="T12" fmla="*/ 57996 w 160648"/>
                <a:gd name="T13" fmla="*/ 807531 h 1033450"/>
                <a:gd name="T14" fmla="*/ 24061 w 160648"/>
                <a:gd name="T15" fmla="*/ 871434 h 1033450"/>
                <a:gd name="T16" fmla="*/ 201 w 160648"/>
                <a:gd name="T17" fmla="*/ 832376 h 1033450"/>
                <a:gd name="T18" fmla="*/ 13257 w 160648"/>
                <a:gd name="T19" fmla="*/ 740681 h 1033450"/>
                <a:gd name="T20" fmla="*/ 24519 w 160648"/>
                <a:gd name="T21" fmla="*/ 596020 h 1033450"/>
                <a:gd name="T22" fmla="*/ 28275 w 160648"/>
                <a:gd name="T23" fmla="*/ 452643 h 1033450"/>
                <a:gd name="T24" fmla="*/ 14723 w 160648"/>
                <a:gd name="T25" fmla="*/ 318312 h 1033450"/>
                <a:gd name="T26" fmla="*/ 4266 w 160648"/>
                <a:gd name="T27" fmla="*/ 144051 h 1033450"/>
                <a:gd name="T28" fmla="*/ 42537 w 160648"/>
                <a:gd name="T29" fmla="*/ 9116 h 1033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648" h="1033450">
                  <a:moveTo>
                    <a:pt x="49661" y="10805"/>
                  </a:moveTo>
                  <a:cubicBezTo>
                    <a:pt x="72030" y="-9499"/>
                    <a:pt x="121009" y="-3528"/>
                    <a:pt x="139196" y="48905"/>
                  </a:cubicBezTo>
                  <a:cubicBezTo>
                    <a:pt x="157383" y="101338"/>
                    <a:pt x="164342" y="241205"/>
                    <a:pt x="158782" y="325402"/>
                  </a:cubicBezTo>
                  <a:cubicBezTo>
                    <a:pt x="153222" y="409599"/>
                    <a:pt x="119934" y="487346"/>
                    <a:pt x="105837" y="554085"/>
                  </a:cubicBezTo>
                  <a:cubicBezTo>
                    <a:pt x="91740" y="620824"/>
                    <a:pt x="80487" y="679565"/>
                    <a:pt x="74198" y="725835"/>
                  </a:cubicBezTo>
                  <a:cubicBezTo>
                    <a:pt x="67909" y="772105"/>
                    <a:pt x="69182" y="793162"/>
                    <a:pt x="68101" y="831706"/>
                  </a:cubicBezTo>
                  <a:cubicBezTo>
                    <a:pt x="67020" y="870250"/>
                    <a:pt x="74377" y="923576"/>
                    <a:pt x="67709" y="957098"/>
                  </a:cubicBezTo>
                  <a:cubicBezTo>
                    <a:pt x="61041" y="990620"/>
                    <a:pt x="39337" y="1027929"/>
                    <a:pt x="28091" y="1032837"/>
                  </a:cubicBezTo>
                  <a:cubicBezTo>
                    <a:pt x="16845" y="1037745"/>
                    <a:pt x="2337" y="1012373"/>
                    <a:pt x="235" y="986545"/>
                  </a:cubicBezTo>
                  <a:cubicBezTo>
                    <a:pt x="-1867" y="960717"/>
                    <a:pt x="10745" y="924556"/>
                    <a:pt x="15477" y="877867"/>
                  </a:cubicBezTo>
                  <a:cubicBezTo>
                    <a:pt x="20209" y="831178"/>
                    <a:pt x="25703" y="763310"/>
                    <a:pt x="28625" y="706412"/>
                  </a:cubicBezTo>
                  <a:cubicBezTo>
                    <a:pt x="31547" y="649514"/>
                    <a:pt x="34917" y="591337"/>
                    <a:pt x="33011" y="536480"/>
                  </a:cubicBezTo>
                  <a:cubicBezTo>
                    <a:pt x="31105" y="481623"/>
                    <a:pt x="35604" y="446483"/>
                    <a:pt x="17189" y="377268"/>
                  </a:cubicBezTo>
                  <a:cubicBezTo>
                    <a:pt x="-1226" y="308053"/>
                    <a:pt x="-432" y="231808"/>
                    <a:pt x="4980" y="170731"/>
                  </a:cubicBezTo>
                  <a:cubicBezTo>
                    <a:pt x="10392" y="109654"/>
                    <a:pt x="27292" y="31109"/>
                    <a:pt x="49661" y="10805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9" name="93 Forma libre"/>
            <p:cNvSpPr>
              <a:spLocks/>
            </p:cNvSpPr>
            <p:nvPr/>
          </p:nvSpPr>
          <p:spPr bwMode="auto">
            <a:xfrm rot="5510358" flipH="1">
              <a:off x="2388601" y="1938912"/>
              <a:ext cx="140386" cy="870320"/>
            </a:xfrm>
            <a:custGeom>
              <a:avLst/>
              <a:gdLst>
                <a:gd name="T0" fmla="*/ 43315 w 160511"/>
                <a:gd name="T1" fmla="*/ 9098 h 1033595"/>
                <a:gd name="T2" fmla="*/ 121624 w 160511"/>
                <a:gd name="T3" fmla="*/ 41180 h 1033595"/>
                <a:gd name="T4" fmla="*/ 138754 w 160511"/>
                <a:gd name="T5" fmla="*/ 273999 h 1033595"/>
                <a:gd name="T6" fmla="*/ 92447 w 160511"/>
                <a:gd name="T7" fmla="*/ 466557 h 1033595"/>
                <a:gd name="T8" fmla="*/ 64775 w 160511"/>
                <a:gd name="T9" fmla="*/ 611176 h 1033595"/>
                <a:gd name="T10" fmla="*/ 59443 w 160511"/>
                <a:gd name="T11" fmla="*/ 700323 h 1033595"/>
                <a:gd name="T12" fmla="*/ 59100 w 160511"/>
                <a:gd name="T13" fmla="*/ 805907 h 1033595"/>
                <a:gd name="T14" fmla="*/ 24449 w 160511"/>
                <a:gd name="T15" fmla="*/ 869682 h 1033595"/>
                <a:gd name="T16" fmla="*/ 86 w 160511"/>
                <a:gd name="T17" fmla="*/ 830702 h 1033595"/>
                <a:gd name="T18" fmla="*/ 16681 w 160511"/>
                <a:gd name="T19" fmla="*/ 708653 h 1033595"/>
                <a:gd name="T20" fmla="*/ 24916 w 160511"/>
                <a:gd name="T21" fmla="*/ 594821 h 1033595"/>
                <a:gd name="T22" fmla="*/ 30384 w 160511"/>
                <a:gd name="T23" fmla="*/ 482272 h 1033595"/>
                <a:gd name="T24" fmla="*/ 14914 w 160511"/>
                <a:gd name="T25" fmla="*/ 349817 h 1033595"/>
                <a:gd name="T26" fmla="*/ 4236 w 160511"/>
                <a:gd name="T27" fmla="*/ 143761 h 1033595"/>
                <a:gd name="T28" fmla="*/ 43315 w 160511"/>
                <a:gd name="T29" fmla="*/ 9098 h 10335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511" h="1033595">
                  <a:moveTo>
                    <a:pt x="49524" y="10805"/>
                  </a:moveTo>
                  <a:cubicBezTo>
                    <a:pt x="71893" y="-9499"/>
                    <a:pt x="120872" y="-3528"/>
                    <a:pt x="139059" y="48905"/>
                  </a:cubicBezTo>
                  <a:cubicBezTo>
                    <a:pt x="157246" y="101338"/>
                    <a:pt x="164205" y="241205"/>
                    <a:pt x="158645" y="325402"/>
                  </a:cubicBezTo>
                  <a:cubicBezTo>
                    <a:pt x="153085" y="409599"/>
                    <a:pt x="119797" y="487346"/>
                    <a:pt x="105700" y="554085"/>
                  </a:cubicBezTo>
                  <a:cubicBezTo>
                    <a:pt x="91603" y="620824"/>
                    <a:pt x="80350" y="679565"/>
                    <a:pt x="74061" y="725835"/>
                  </a:cubicBezTo>
                  <a:cubicBezTo>
                    <a:pt x="67772" y="772105"/>
                    <a:pt x="69045" y="793162"/>
                    <a:pt x="67964" y="831706"/>
                  </a:cubicBezTo>
                  <a:cubicBezTo>
                    <a:pt x="66883" y="870250"/>
                    <a:pt x="74240" y="923576"/>
                    <a:pt x="67572" y="957098"/>
                  </a:cubicBezTo>
                  <a:cubicBezTo>
                    <a:pt x="60904" y="990620"/>
                    <a:pt x="39200" y="1027929"/>
                    <a:pt x="27954" y="1032837"/>
                  </a:cubicBezTo>
                  <a:cubicBezTo>
                    <a:pt x="16708" y="1037745"/>
                    <a:pt x="1578" y="1018418"/>
                    <a:pt x="98" y="986545"/>
                  </a:cubicBezTo>
                  <a:cubicBezTo>
                    <a:pt x="-1382" y="954672"/>
                    <a:pt x="14340" y="888288"/>
                    <a:pt x="19072" y="841599"/>
                  </a:cubicBezTo>
                  <a:cubicBezTo>
                    <a:pt x="23804" y="794910"/>
                    <a:pt x="25877" y="751221"/>
                    <a:pt x="28488" y="706412"/>
                  </a:cubicBezTo>
                  <a:cubicBezTo>
                    <a:pt x="31099" y="661603"/>
                    <a:pt x="36646" y="621243"/>
                    <a:pt x="34740" y="572748"/>
                  </a:cubicBezTo>
                  <a:cubicBezTo>
                    <a:pt x="32834" y="524253"/>
                    <a:pt x="35467" y="484659"/>
                    <a:pt x="17052" y="415444"/>
                  </a:cubicBezTo>
                  <a:cubicBezTo>
                    <a:pt x="-1363" y="346229"/>
                    <a:pt x="-569" y="238171"/>
                    <a:pt x="4843" y="170731"/>
                  </a:cubicBezTo>
                  <a:cubicBezTo>
                    <a:pt x="10255" y="103291"/>
                    <a:pt x="27155" y="31109"/>
                    <a:pt x="49524" y="10805"/>
                  </a:cubicBezTo>
                  <a:close/>
                </a:path>
              </a:pathLst>
            </a:custGeom>
            <a:solidFill>
              <a:srgbClr val="33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94 Forma libre"/>
            <p:cNvSpPr>
              <a:spLocks/>
            </p:cNvSpPr>
            <p:nvPr/>
          </p:nvSpPr>
          <p:spPr bwMode="auto">
            <a:xfrm rot="16304508" flipH="1">
              <a:off x="2320948" y="2080254"/>
              <a:ext cx="110263" cy="846379"/>
            </a:xfrm>
            <a:custGeom>
              <a:avLst/>
              <a:gdLst>
                <a:gd name="T0" fmla="*/ 26410 w 152731"/>
                <a:gd name="T1" fmla="*/ 11735 h 1033930"/>
                <a:gd name="T2" fmla="*/ 102800 w 152731"/>
                <a:gd name="T3" fmla="*/ 37100 h 1033930"/>
                <a:gd name="T4" fmla="*/ 105362 w 152731"/>
                <a:gd name="T5" fmla="*/ 266054 h 1033930"/>
                <a:gd name="T6" fmla="*/ 85062 w 152731"/>
                <a:gd name="T7" fmla="*/ 454194 h 1033930"/>
                <a:gd name="T8" fmla="*/ 62221 w 152731"/>
                <a:gd name="T9" fmla="*/ 594789 h 1033930"/>
                <a:gd name="T10" fmla="*/ 57819 w 152731"/>
                <a:gd name="T11" fmla="*/ 681456 h 1033930"/>
                <a:gd name="T12" fmla="*/ 68769 w 152731"/>
                <a:gd name="T13" fmla="*/ 787909 h 1033930"/>
                <a:gd name="T14" fmla="*/ 28934 w 152731"/>
                <a:gd name="T15" fmla="*/ 846102 h 1033930"/>
                <a:gd name="T16" fmla="*/ 8824 w 152731"/>
                <a:gd name="T17" fmla="*/ 808208 h 1033930"/>
                <a:gd name="T18" fmla="*/ 22522 w 152731"/>
                <a:gd name="T19" fmla="*/ 689554 h 1033930"/>
                <a:gd name="T20" fmla="*/ 29320 w 152731"/>
                <a:gd name="T21" fmla="*/ 578890 h 1033930"/>
                <a:gd name="T22" fmla="*/ 33833 w 152731"/>
                <a:gd name="T23" fmla="*/ 469472 h 1033930"/>
                <a:gd name="T24" fmla="*/ 21063 w 152731"/>
                <a:gd name="T25" fmla="*/ 340702 h 1033930"/>
                <a:gd name="T26" fmla="*/ 64 w 152731"/>
                <a:gd name="T27" fmla="*/ 154226 h 1033930"/>
                <a:gd name="T28" fmla="*/ 26410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1" name="95 Forma libre"/>
            <p:cNvSpPr>
              <a:spLocks/>
            </p:cNvSpPr>
            <p:nvPr/>
          </p:nvSpPr>
          <p:spPr bwMode="auto">
            <a:xfrm rot="-5868764">
              <a:off x="2325140" y="2172149"/>
              <a:ext cx="109037" cy="846379"/>
            </a:xfrm>
            <a:custGeom>
              <a:avLst/>
              <a:gdLst>
                <a:gd name="T0" fmla="*/ 26116 w 152731"/>
                <a:gd name="T1" fmla="*/ 11735 h 1033930"/>
                <a:gd name="T2" fmla="*/ 101657 w 152731"/>
                <a:gd name="T3" fmla="*/ 37100 h 1033930"/>
                <a:gd name="T4" fmla="*/ 104190 w 152731"/>
                <a:gd name="T5" fmla="*/ 266054 h 1033930"/>
                <a:gd name="T6" fmla="*/ 84116 w 152731"/>
                <a:gd name="T7" fmla="*/ 454194 h 1033930"/>
                <a:gd name="T8" fmla="*/ 61529 w 152731"/>
                <a:gd name="T9" fmla="*/ 594789 h 1033930"/>
                <a:gd name="T10" fmla="*/ 57176 w 152731"/>
                <a:gd name="T11" fmla="*/ 681456 h 1033930"/>
                <a:gd name="T12" fmla="*/ 68004 w 152731"/>
                <a:gd name="T13" fmla="*/ 787909 h 1033930"/>
                <a:gd name="T14" fmla="*/ 28612 w 152731"/>
                <a:gd name="T15" fmla="*/ 846102 h 1033930"/>
                <a:gd name="T16" fmla="*/ 8725 w 152731"/>
                <a:gd name="T17" fmla="*/ 808208 h 1033930"/>
                <a:gd name="T18" fmla="*/ 22271 w 152731"/>
                <a:gd name="T19" fmla="*/ 689554 h 1033930"/>
                <a:gd name="T20" fmla="*/ 28994 w 152731"/>
                <a:gd name="T21" fmla="*/ 578890 h 1033930"/>
                <a:gd name="T22" fmla="*/ 33457 w 152731"/>
                <a:gd name="T23" fmla="*/ 469472 h 1033930"/>
                <a:gd name="T24" fmla="*/ 20829 w 152731"/>
                <a:gd name="T25" fmla="*/ 340702 h 1033930"/>
                <a:gd name="T26" fmla="*/ 63 w 152731"/>
                <a:gd name="T27" fmla="*/ 154226 h 1033930"/>
                <a:gd name="T28" fmla="*/ 26116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16 Forma libre"/>
            <p:cNvSpPr>
              <a:spLocks/>
            </p:cNvSpPr>
            <p:nvPr/>
          </p:nvSpPr>
          <p:spPr bwMode="auto">
            <a:xfrm>
              <a:off x="-1021040" y="786975"/>
              <a:ext cx="3791222" cy="3677099"/>
            </a:xfrm>
            <a:custGeom>
              <a:avLst/>
              <a:gdLst>
                <a:gd name="T0" fmla="*/ 1073033 w 4182233"/>
                <a:gd name="T1" fmla="*/ 89763 h 3927217"/>
                <a:gd name="T2" fmla="*/ 1091683 w 4182233"/>
                <a:gd name="T3" fmla="*/ 83342 h 3927217"/>
                <a:gd name="T4" fmla="*/ 1691952 w 4182233"/>
                <a:gd name="T5" fmla="*/ 2007 h 3927217"/>
                <a:gd name="T6" fmla="*/ 2416557 w 4182233"/>
                <a:gd name="T7" fmla="*/ 32686 h 3927217"/>
                <a:gd name="T8" fmla="*/ 2748121 w 4182233"/>
                <a:gd name="T9" fmla="*/ 118302 h 3927217"/>
                <a:gd name="T10" fmla="*/ 3038240 w 4182233"/>
                <a:gd name="T11" fmla="*/ 298096 h 3927217"/>
                <a:gd name="T12" fmla="*/ 3278623 w 4182233"/>
                <a:gd name="T13" fmla="*/ 554945 h 3927217"/>
                <a:gd name="T14" fmla="*/ 3593609 w 4182233"/>
                <a:gd name="T15" fmla="*/ 940219 h 3927217"/>
                <a:gd name="T16" fmla="*/ 3784258 w 4182233"/>
                <a:gd name="T17" fmla="*/ 1539533 h 3927217"/>
                <a:gd name="T18" fmla="*/ 3742813 w 4182233"/>
                <a:gd name="T19" fmla="*/ 1890560 h 3927217"/>
                <a:gd name="T20" fmla="*/ 3676500 w 4182233"/>
                <a:gd name="T21" fmla="*/ 2447066 h 3927217"/>
                <a:gd name="T22" fmla="*/ 3527296 w 4182233"/>
                <a:gd name="T23" fmla="*/ 2755285 h 3927217"/>
                <a:gd name="T24" fmla="*/ 3386382 w 4182233"/>
                <a:gd name="T25" fmla="*/ 2909395 h 3927217"/>
                <a:gd name="T26" fmla="*/ 3237178 w 4182233"/>
                <a:gd name="T27" fmla="*/ 3072066 h 3927217"/>
                <a:gd name="T28" fmla="*/ 2963638 w 4182233"/>
                <a:gd name="T29" fmla="*/ 3286106 h 3927217"/>
                <a:gd name="T30" fmla="*/ 2748121 w 4182233"/>
                <a:gd name="T31" fmla="*/ 3371723 h 3927217"/>
                <a:gd name="T32" fmla="*/ 2507737 w 4182233"/>
                <a:gd name="T33" fmla="*/ 3517271 h 3927217"/>
                <a:gd name="T34" fmla="*/ 2317088 w 4182233"/>
                <a:gd name="T35" fmla="*/ 3594325 h 3927217"/>
                <a:gd name="T36" fmla="*/ 2068415 w 4182233"/>
                <a:gd name="T37" fmla="*/ 3662818 h 3927217"/>
                <a:gd name="T38" fmla="*/ 1711984 w 4182233"/>
                <a:gd name="T39" fmla="*/ 3671380 h 3927217"/>
                <a:gd name="T40" fmla="*/ 1231216 w 4182233"/>
                <a:gd name="T41" fmla="*/ 3594325 h 3927217"/>
                <a:gd name="T42" fmla="*/ 874785 w 4182233"/>
                <a:gd name="T43" fmla="*/ 3320353 h 3927217"/>
                <a:gd name="T44" fmla="*/ 609534 w 4182233"/>
                <a:gd name="T45" fmla="*/ 3209052 h 3927217"/>
                <a:gd name="T46" fmla="*/ 311127 w 4182233"/>
                <a:gd name="T47" fmla="*/ 2875148 h 3927217"/>
                <a:gd name="T48" fmla="*/ 153634 w 4182233"/>
                <a:gd name="T49" fmla="*/ 2601176 h 3927217"/>
                <a:gd name="T50" fmla="*/ 45876 w 4182233"/>
                <a:gd name="T51" fmla="*/ 2070355 h 3927217"/>
                <a:gd name="T52" fmla="*/ 12719 w 4182233"/>
                <a:gd name="T53" fmla="*/ 1436794 h 3927217"/>
                <a:gd name="T54" fmla="*/ 253103 w 4182233"/>
                <a:gd name="T55" fmla="*/ 897411 h 3927217"/>
                <a:gd name="T56" fmla="*/ 493487 w 4182233"/>
                <a:gd name="T57" fmla="*/ 512137 h 3927217"/>
                <a:gd name="T58" fmla="*/ 709003 w 4182233"/>
                <a:gd name="T59" fmla="*/ 340905 h 3927217"/>
                <a:gd name="T60" fmla="*/ 926592 w 4182233"/>
                <a:gd name="T61" fmla="*/ 191076 h 3927217"/>
                <a:gd name="T62" fmla="*/ 1070270 w 4182233"/>
                <a:gd name="T63" fmla="*/ 89763 h 3927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82233" h="3927217">
                  <a:moveTo>
                    <a:pt x="1183701" y="95869"/>
                  </a:moveTo>
                  <a:cubicBezTo>
                    <a:pt x="1186495" y="94726"/>
                    <a:pt x="1117153" y="127492"/>
                    <a:pt x="1204275" y="89011"/>
                  </a:cubicBezTo>
                  <a:cubicBezTo>
                    <a:pt x="1318067" y="73390"/>
                    <a:pt x="1622867" y="11160"/>
                    <a:pt x="1866453" y="2143"/>
                  </a:cubicBezTo>
                  <a:cubicBezTo>
                    <a:pt x="2110039" y="-6874"/>
                    <a:pt x="2471608" y="14208"/>
                    <a:pt x="2665791" y="34909"/>
                  </a:cubicBezTo>
                  <a:cubicBezTo>
                    <a:pt x="2859974" y="55610"/>
                    <a:pt x="2917251" y="79105"/>
                    <a:pt x="3031551" y="126349"/>
                  </a:cubicBezTo>
                  <a:cubicBezTo>
                    <a:pt x="3145851" y="173593"/>
                    <a:pt x="3254055" y="240649"/>
                    <a:pt x="3351591" y="318373"/>
                  </a:cubicBezTo>
                  <a:cubicBezTo>
                    <a:pt x="3449127" y="396097"/>
                    <a:pt x="3514659" y="478393"/>
                    <a:pt x="3616767" y="592693"/>
                  </a:cubicBezTo>
                  <a:cubicBezTo>
                    <a:pt x="3718875" y="706993"/>
                    <a:pt x="3871275" y="828913"/>
                    <a:pt x="3964239" y="1004173"/>
                  </a:cubicBezTo>
                  <a:cubicBezTo>
                    <a:pt x="4057203" y="1179433"/>
                    <a:pt x="4147119" y="1475089"/>
                    <a:pt x="4174551" y="1644253"/>
                  </a:cubicBezTo>
                  <a:cubicBezTo>
                    <a:pt x="4201983" y="1813417"/>
                    <a:pt x="4148643" y="1857613"/>
                    <a:pt x="4128831" y="2019157"/>
                  </a:cubicBezTo>
                  <a:cubicBezTo>
                    <a:pt x="4109019" y="2180701"/>
                    <a:pt x="4095303" y="2459593"/>
                    <a:pt x="4055679" y="2613517"/>
                  </a:cubicBezTo>
                  <a:cubicBezTo>
                    <a:pt x="4016055" y="2767441"/>
                    <a:pt x="3944427" y="2860405"/>
                    <a:pt x="3891087" y="2942701"/>
                  </a:cubicBezTo>
                  <a:cubicBezTo>
                    <a:pt x="3837747" y="3024997"/>
                    <a:pt x="3735639" y="3107293"/>
                    <a:pt x="3735639" y="3107293"/>
                  </a:cubicBezTo>
                  <a:cubicBezTo>
                    <a:pt x="3682299" y="3163681"/>
                    <a:pt x="3648771" y="3213973"/>
                    <a:pt x="3571047" y="3281029"/>
                  </a:cubicBezTo>
                  <a:cubicBezTo>
                    <a:pt x="3493323" y="3348085"/>
                    <a:pt x="3359211" y="3456289"/>
                    <a:pt x="3269295" y="3509629"/>
                  </a:cubicBezTo>
                  <a:cubicBezTo>
                    <a:pt x="3179379" y="3562969"/>
                    <a:pt x="3115371" y="3559921"/>
                    <a:pt x="3031551" y="3601069"/>
                  </a:cubicBezTo>
                  <a:cubicBezTo>
                    <a:pt x="2947731" y="3642217"/>
                    <a:pt x="2845623" y="3716893"/>
                    <a:pt x="2766375" y="3756517"/>
                  </a:cubicBezTo>
                  <a:cubicBezTo>
                    <a:pt x="2687127" y="3796141"/>
                    <a:pt x="2636835" y="3812905"/>
                    <a:pt x="2556063" y="3838813"/>
                  </a:cubicBezTo>
                  <a:cubicBezTo>
                    <a:pt x="2475291" y="3864721"/>
                    <a:pt x="2392995" y="3898249"/>
                    <a:pt x="2281743" y="3911965"/>
                  </a:cubicBezTo>
                  <a:cubicBezTo>
                    <a:pt x="2170491" y="3925681"/>
                    <a:pt x="2042475" y="3933301"/>
                    <a:pt x="1888551" y="3921109"/>
                  </a:cubicBezTo>
                  <a:cubicBezTo>
                    <a:pt x="1734627" y="3908917"/>
                    <a:pt x="1512123" y="3901297"/>
                    <a:pt x="1358199" y="3838813"/>
                  </a:cubicBezTo>
                  <a:cubicBezTo>
                    <a:pt x="1204275" y="3776329"/>
                    <a:pt x="1079307" y="3614785"/>
                    <a:pt x="965007" y="3546205"/>
                  </a:cubicBezTo>
                  <a:cubicBezTo>
                    <a:pt x="850707" y="3477625"/>
                    <a:pt x="776031" y="3506581"/>
                    <a:pt x="672399" y="3427333"/>
                  </a:cubicBezTo>
                  <a:cubicBezTo>
                    <a:pt x="568767" y="3348085"/>
                    <a:pt x="427035" y="3178921"/>
                    <a:pt x="343215" y="3070717"/>
                  </a:cubicBezTo>
                  <a:cubicBezTo>
                    <a:pt x="259395" y="2962513"/>
                    <a:pt x="218247" y="2921365"/>
                    <a:pt x="169479" y="2778109"/>
                  </a:cubicBezTo>
                  <a:cubicBezTo>
                    <a:pt x="120711" y="2634853"/>
                    <a:pt x="76515" y="2418445"/>
                    <a:pt x="50607" y="2211181"/>
                  </a:cubicBezTo>
                  <a:cubicBezTo>
                    <a:pt x="24699" y="2003917"/>
                    <a:pt x="-24069" y="1743313"/>
                    <a:pt x="14031" y="1534525"/>
                  </a:cubicBezTo>
                  <a:cubicBezTo>
                    <a:pt x="52131" y="1325737"/>
                    <a:pt x="190815" y="1123045"/>
                    <a:pt x="279207" y="958453"/>
                  </a:cubicBezTo>
                  <a:cubicBezTo>
                    <a:pt x="367599" y="793861"/>
                    <a:pt x="460563" y="646033"/>
                    <a:pt x="544383" y="546973"/>
                  </a:cubicBezTo>
                  <a:cubicBezTo>
                    <a:pt x="628203" y="447913"/>
                    <a:pt x="702498" y="421243"/>
                    <a:pt x="782127" y="364093"/>
                  </a:cubicBezTo>
                  <a:cubicBezTo>
                    <a:pt x="861756" y="306943"/>
                    <a:pt x="955736" y="248777"/>
                    <a:pt x="1022157" y="204073"/>
                  </a:cubicBezTo>
                  <a:cubicBezTo>
                    <a:pt x="1088578" y="159369"/>
                    <a:pt x="1125789" y="106537"/>
                    <a:pt x="1180653" y="95869"/>
                  </a:cubicBezTo>
                </a:path>
              </a:pathLst>
            </a:custGeom>
            <a:solidFill>
              <a:srgbClr val="ADADEB">
                <a:alpha val="30196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5" name="100 Elipse"/>
          <p:cNvSpPr>
            <a:spLocks noChangeArrowheads="1"/>
          </p:cNvSpPr>
          <p:nvPr/>
        </p:nvSpPr>
        <p:spPr bwMode="auto">
          <a:xfrm>
            <a:off x="3703638" y="2001838"/>
            <a:ext cx="311150" cy="2746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altLang="en-US" sz="1400"/>
              <a:t>Ag</a:t>
            </a:r>
            <a:endParaRPr lang="en-US" altLang="en-US"/>
          </a:p>
        </p:txBody>
      </p:sp>
      <p:sp>
        <p:nvSpPr>
          <p:cNvPr id="37896" name="AutoShape 2" descr="data:image/jpeg;base64,/9j/4AAQSkZJRgABAQAAAQABAAD/2wCEAAkGBhEQEBIUDxESFBMSFRcWGBgVFBcVFhoSGhYVFhQXHBIXHSYfGBslGhUWHy8hIycpLCwsGyIyNTIqNSYrLCkBCQoKDgwOGg8PGi0kHyMsMDA1NS4vKSw0LTY1LCwpNDQsLzUsNDQvLjIsLCwsMSwsMCktLC8vKTQ0LCwwLywpLP/AABEIALEBHAMBIgACEQEDEQH/xAAcAAEAAgIDAQAAAAAAAAAAAAAABwgFBgEDBAL/xABDEAABAwICBgUKAwcDBQEAAAABAAIDBBEFEgYhMUFRYQcTFCJxGCMyQlSBgpGT0hZi0RVDUnKSobEzNHMkRFNjogj/xAAbAQEAAgMBAQAAAAAAAAAAAAAAAgMEBQYBB//EAD4RAAIBAgMEBgkDAgQHAAAAAAABAgMRBBIhBTFBURQiYXGBoQYTMlJUkaLR8LHB4SUzFiNCUzVDYmNygpL/2gAMAwEAAhEDEQA/AJxREQBERAEREAREQBERAEREAREQBERAEXmrarINW07P1UXY902UdNUOhPXyljsr3R5crXA2IF3DNblqWpxO0/V1fUUoOckru3DvZbGndXbsS0iwejukMdVFHJE8PjlF2O/tYg7DcEWOsELOLJwWNp4unnhdWdmnvT5MjODi7MIiLNIBERAEREAREQBERAEREAREQBERAEREAREQBERAEREAREQBERAEREAXDnWFzuXKx2L1gY0gkAAZnEmwDRr1ncN6wsdi44ShKrLhu7XwROEczsaL0rabdhpHOY608144RvGrvP8AhB/qIVaCVsvSDpYcRrXyAnqmdyIcIwdtuLjdx8bblisOwCeoiqJYmF0dM0PkPAE2Hidp8GkrE2bh+i0XUrvrzd5N83uXnbvJVJZnZbkSH0I6YdVKaKV3cmOaIk7Jra2/EB8xzViKOoztvvGoqk8EzmOa5hLXNIcCNRDgbgg8QQrS9HOmLa6ljm1B/oTNG6UWubcDcOHI23LFxX9PxixK/t1NJdj4P87eZKPXjl4o3pERdEUBERAEREAREQBERAEREAREQBERAEREAREQBERAEREAREQBERAEREB8TShrSTuULdN2mZhh7LG7ztSLyW2tgvs+Ii3gDxUl6VY7HTQySym0cDS53M7mjmSQ0cyqnaQY3JW1Ms8x70rr23BuxrRyAAHuXOf8Rx3/AG6T+cv4/N5f/bh2s8MMTnua1gLnOIAA1kuJsABxurN6E6IsoKFkDmtc94Lpt4dI4Wc3m0Du+A5qMuhLRDrpzWSt83Acsd981tbvhB+ZHBTgtL6S7Qz1FhoPSOr7+Xh+vcXYenpmZWLT/RQ4dWviAPVO78RO+Ik2F+LTdp8L71keivTDsFaGyOtBUWZJfY0383J7ibHkSpb6UdEP2hROMbbzwXkjttIt34/iA1cwFXBbzZ2IhtXBOnV32s/2f795TUi6c7outhtRmblO1v8AhexRL0OaamqpRHI689LZrr7Xw7GO56hlPMA71LDHggEbCrtk4ieWWFre3T071wf52HlWK9pbmfSIi3ZSEREAREQBERAEREAREQBERAEREAREQBERAEREAREQBERAF0VlRkbfedQ8V3rRukTTBtDSyT6i4dyJp9aU3y6uAsXHkFqdq4uVCkqdL+5N2j9/D7FtON3d7kRX036YdZK2iid3YiHzEb5bd1nwg3PM/lUbYNhMlXURQQi75XBo4DiTyAuTyC81RO6R7nvcXOeS5xOslxNySeJJU0dCGiHVxOrZW9+UFkV90V++/wCIiw5A8VRVlT2PgLLevOT/AC/cj1J1ZkjYFg0dHTRQQjuRNAvvJ2uceZJJ9696IvmU5ucnKTu2bFK2gVfOl/RDsdZ10TbQVRLhbY2XbIzltzDxtuVg1hdMdGmYhRywOsHEZo3H1ZR6B8NoPIlbTZGPeCxCm/Zej7ufhvK6sM8Sueh2kr8PrI52XIByvaPWiPpt8d45gK2OAYmyVjCxwcyRoexw2FpFx/bWqcVVK+J745Glr2OLXNO0OBsR8wpi6DdMrg0Uru8y8kBP8O2SP3HvDxdwXb7UhKjKGPo6uPtdsf43+fAw6bveD4k+IuqnmD2g/PxXat3TqRqwU4O6auUtWdmERFYeBERAEREAREQBERAEREAREQBERAEREAREQBERAERfL3gAk7AvJSUVd7geXEajK3KNrv8ACq90raYdvrC2N14Ke7GW2OdfzknvIsOTRxUq9MWmppKUsjdaequxttrItj38tRyjmSdyrouf2enjcRLHT9ldWHdxfj9y+fUjkXiZ7QnRh2I1kcAuGelI4erELZj47AOZCspV11NQwAyvjhhjAa25sAALNa0bSbDYLlaHoLhjMFws1M7CaipyWYPTcXaqeBo/iN8x4X/KtmwPRdxeKrES2arOsDbFTg/u4mbARvftJ38ec21io4qteT/y4aK2+T427O3u0d7F9GOVab2dX4praj/YYe8sOyWrf2dh4FsVjI4HjYL6Bxw67YWOV6k//S2hFoukwWkacfG7f6/okX5XxZrH7cxKH/cYc2Vu91JOHn6Moa4+4r34PpbS1TjHHIWzDbDK0xTDj5p9ifdcLMLGY5o5T1rA2ojDi30HjuyMO0Fko1tN/dxBRVKM9Jwy9sb+abd/BxFpLcyKunDRDI9tdE3uyWZNbdJazH/EBlPMDiowwzEZKaaOaF2WSJwc08wf7jcRwVg2CQF+GYq7ro6ljhT1BFjI0C5jfuE7NTgfWsDt2wHpDgklFUywS+lE619zm7WuHIgg+9d7sPE+so9FqtOy05Sju8tz5bjBrRs8yLT6FaTx1lPFPHqbKNY/gkGpzT4G48LFbWqx9DGmHZqk0srrQ1JGW+xs+xp+Id3xy8FZOgqM7de0aj+qns6TweIlgZ7vah3cV4fcT68c68T0oiLoSgIiIAiIgCIiAIiIAiIgCIiAIiIAiIgCIiAIiIAsRjuJMiY4vcGsjaXvcdgaBc/IC6yVRMGNJ+XioK6cdMsrRRRO70lnzEbmbWM957x5BvFaDatSVeccDSes/afKPH5/m8upqyzvgRlpnpM/EaySd1w0nLG0+rEPQb47zzJWZ6KdEO31odI28FPZ8l9jnX83H7yLnk0rTYYXPc1rAXOcQABrJcTYADjdWe0F0Wbh1FHDq6w9+UjfKQM2vgNTR4c1DbOLjs/CKlS0bVl2Li/zie0oZ5XZ01FqjFPOEdVh0Ik1mw7TNms431dyJhOvZnutmB4LQ66Fz3aRRi+d8Mbm82mjcG+67HBbph0wfDE5ux0bHDwLQR/lcJi4WjBp6JJfOKl5uTM2D1Z6ERFgFgREQGq6aOZUU1XHGSKihDKlhtYtka0yxOad4Ia9vzC1Tpa0cFdQw4hA3vsiY54G+neA4H4C75E8FstRKHVWLu9WKjiiP83VVEzvk2RvzWX0VgBw2jY8Ag0sLXAi4IMTQQRwsbLeUq8sFkqQ/wBLT8JRTa/NxQ457plWGuINxqI/yrOdFumvbqRj3Hz0Vo5hvJtqfb8w1+IcNygbT/RQ4dWviAPVO78RO+Ik2F+LTdp8L7129HOlxw6tY9xPUyeblH5CdTrcWnX4XG9drj6XTcPHEYd9aPWi/wBvHlzMSDySyy3FuQbrlY/CqoOba4Oq4INwWngVkFn4LFxxdCNWPHyfFEJxyuwREWYQCIiAIiIAiIgCIiAIiIAiIgCIiAIiIAiLzV1Rkbq2nUP1VGIrww9KVWe5IlGLk7I1/TTSWOjp5Z5D3IW6hf0pDqa0eJsPmVVDFMTkqZpJpnZpJXFzjzO4cANgHALfumjTDtNSKWJ14qYnNbY6fY7+kd3xLloeC4TJV1EUEIu+VwaOA4k8gLk8gtTsuk4wnjcRpKevdHgvl+xZUeqhHciROhLRDrpjWSt83AcsVxtmtrd8IPzI4KcF4MCwaOjpooIR3ImhoO8na5x5kkk+K964HaeOeNxEqnDcu781M6lDJGxp2m1SKGRlcQTE+N1LUAC5yOzOgfb8sl2+D16RjkeFYTTSVea8cEEZa3W4y9W0ZBuv3TrPAr56QI+tZR059GprYGP/AONuaVw9/VherTzRo4hQywtsJNT477OsbrAJ3Ai7b7rq2EqUoUY1tzlq/wDpTsv1l4JEXdN5SN6jp/lz+bo4wy/ryOLreIAA+RUoaI6SNxGkjqGMLM+YFpN7PabOGbeOB5qtsGilY+o7O2ml669spaRbiSTqDfzbFOdJjlDgMFJRVEx6wtu4taXAFziXSO3tYXEgbTYbNS3e2dn4SEIQwkLzeujb0tv3vsKaVSV25PQ6OkLpTbhr+ohiEs+UOOYkRsB1tvbW4ka7C20a9y0vR/pmr5KyFs4hdFJIxjmtjy2DnBtw697i99d1svS30fvrQ2ro255WMAexusyR7WubxcL7N4tbZY6D0a6Hz1GIwl8UjY6d4kkLmloBYczWaxtLgBbhfgrsBQ2a8A6kknJJ5r70+zl2W/U8nKpnsSPPUu7NjDG/61TXupWDfeVkETPcGFzvcVIMEAYxrG+ixoaP5QAB/YLT6nCmx47C9xdkqInyNbfu9siYIy8jj1DzY8brc1zONmnGGXc1fyUbeGUyILead0o6IftCiJjbeenvJHbaRbvx/EBq5gKuCuAq99L2iHYqzrYm2gqiXC2xsv7xnLWcw5G25dH6M7Qs3hJvtj+6/f5lGIh/qRv3QnpoZ6fs0jvPUoGS+10F7D+knL4FqmWKUOAI3qmWjePSUNVFURelG65G5zDqew8iCQrZaMY3HURRyROvHM0PYfHceB2gjiFtl/Tsdb/l1X8pfz+bir24dqM8iIuiKAiIgCIiAIiIAiIgCIiAIiIAiIgCIiA4Jso76UNNew0j5Gnz0l44R+a2t9uDR3vGw3rdsVqg1tr21XJ2AN8VVbpI0uOI1rnNJ6iK8cQ/IDrfbi46/Cw3LncV/UMWsKv7dPWXa+C/O3kXx6kc3FmrOcSSSSSdZJ238VNfQjoh1cTq2VvflBZFfdFfvv8AiIsOQPFRhoTow7EayOAXDPSkcPVibbMfE6mjmQrP09O2NjWRtDWMaGtaNgaBYAeACw/SXaHq6awsHrLf3cvH9O8nh4XeZnkxvGWUkJlka93eaxrIxme+R7g1jWtJFySeK6cG0mp6ouaxxZMzU+GUZJmHnGdZHMXHNY3TWmne6iMUD54oqkSyMjLQ8ljSYfTIGXOdevgvHilWJwP2lg1RYejIzq6hzBxzQO6xnw3XJUsPTnSi+LvucbrhbK2r8+G9GS5NMzelGBuq4AIpOrmhkbNC8i4bMy+XMN7SCWnkd+xYLA+kbNK6DEYHUs8cgic70oDKRdg6z1Mw1tvqI3rjDqkPNsNxbM4f9vWDrSOXfyVDfeXLxGmnkxJ8GJU8TGYhSOhvE8vjklhJe14DgHMc1jzYHgLLKpUI5JUq2qSbW+Mlz0e/S7tqtN61ZFyd7okRVa04xR9TiNVI+9+tc0A7mMORjbcg0KXNGelCGGGKCvErXw5oHzWD2GSIhpuGkvHdLCXFtrk8Fm5sYwKbPJJLhrzIBnL+pzO4ZswzHZvWZs6VXZVaUp0nK+ia7/3I1LVErOx8dE1e+bCacyXJZnjBO9jHEM+Qs34VseM4zFSQulndZjbDi5zjqa1rdrnE6gFrkvSVhkAbHTudNbU1lLCXNAAJsD3WagCbArU5NNf2nLNMIjHHh9HUTMBeHg1Dm5In3bqzBrtnquusR4CriK8q06bjBtvlveiXe9L20JZ1GKSepn9D66fFqsV8jOqpqcSRUzNrnPfZssjjv1DLq1X1biTsmL6W01M7qy4yzn0YIR1kxP8Axt9Ec3WC0jDXxsp4KeeunnLImAUeGsINsouJJI7vJN7kuewXJ1LYMMgq6dn/AEOFUsEZ2tkqcszubjGxwv8AzPcVLFUKbqXfsrSKvlVu+Wr5uyd231jyMnYyGBaSyzTvp6qlNNMIhM1vWtlDoS7JfM0Czg7UQu3TLRpmI0csDrBxGaNx9WUXyHw2g8iVioW1s2IUsz6E0/VskjleaiKVjoHC7WtDe8SJA1wuBvvtW4LArP1FWFSlZPR6O6Tvzu+V973lkesmmVDqqV8T3skaWvY4tcDtDgbEfMKVeg/THI91DK7U8l8JJ2SbXs94GYcweK46cNEMj210Te7JZk1t0lu4/wCICx5gcVFdLUviex8bi17HBzSNocDcH5hfQ/8AL2vgeV1/8yX8/NGBrSmXYpJ87Qd+/wAV3LSuj/S5ldSxTiwLu5K0erKLZh4awRycFuqt2Vi5Yillq+3B2l38/H7ipHK7rcwiItqVBERAEREAREQBERAEREAREQBfEsgaCTuX2sFpLjMcEUkkrsscLS958BsHE7gOJWu2ljOiUHNayeiXNvcWU4ZnYjbpr00MFP2eN3nqoHNba2DY7+r0fAOUBrJ6TY/JXVUtRLtkdqG5rBqYwcgLD++9bF0U6IdvrQ6Rt4Kez332OdfzcfvIueTTxWPhacdmYN1Kr19qT5t/lkeybqSsiU+iXRDsNGJJG2nqQHuvtbH+7Zy1HMeZtuW8Ii+aYnETxNWVWe9v8+RsYxUVZBEWsnSGtlqKmKlpac9me1hM1Q5jjmYHtfkbG7uEE2131FQpUZVb5bac2l2cQ5JGaxPBaeqGWpgilG7OwOI8CdYPgo80xjpMOkp5IayXrKaZknZTK6dojvllIa7M6HzZdrJtusszi0pbYYtiIZn9Glog9jn8szbzyDwyBcQUM8kL4aDDYaSCVpa99Vqe5rgWuPZ4yXuNjtkcCtvhE6FnKTceV7RfB6vf/wCqfeUy625GtdInR9L1klVQtc+OcXkbFcyguzOcWsFhJG9xaXA3I3C2zSpMVe+7JZaUOeZWOMsDmPa6pa2WZ5Fu7ke3IDbVc21bJj0exfsLY6LEHhj4xkhmd3Yp4hqZZ51NkAs0sJvqBF7raZaVj7F7GO4FzQ7+5CzIbXnhkqdWOdL2Zbrrdfc76d3bqR9UpapleaV9VWvDKdz5TJJFMY6aLqWtk6p0cl5tkRa0AfwnMSt1qNDxhuFSRuc3tWIvgp7NJyAueBkYDt7udxO88rKSMSxWno4808jIWbgdVzwbGNbjyaCVpGJYZV11Q2qqcPE1I1rmRUz5RFO0Oted0brNLyBqYXAgW361NbSniGnZQppp8Os1qld5U9bffcjz1aj2s3vDcKhpoxHTxMjYNzGht+ZttPMr1LQ8Omja8R0VfUUsu6lr2mQeDRMQ+3OORwWaOLYlH3ZMPZMf46epY1p8Y5w1zfm5aKrhZ5r5rt+91X56PwbL1NWNiRYrRvHTWQukMLoiyWSItc5rwXMOVxbI3U5t7i43grKrEqQlTk4y3omndXPJi2Fx1UEkMwvHK0tdx17COYNiOYCq1pBgklFUywS+lE619zm7WuHIgg+9WwUZdNeiHX04rIm+cpxaS210F9vwk38CeC6L0e2h0ev6mb6s/J8Pnu+Rj14ZldcDRuiTTDsNYI5XWgqSGOvsbJ+7fy1nKeRvuVncOqMzbHa3/CpOrIdEOmxrKRokdeemsyS+1zPUfzuBY8233rptoJ4LExx0fZfVn3cH4fYx4deOT5EpouGOBAI2FcroE01dFAREXoCIiAIiIAiIgCIiAIiIDpq58jSd+weKr9046Y5nNoYnamkPmIO1+1jPcDmPMjgpc08x7sdNPPbN1Ed2jcXmwbflmc2/JVNrKt8sj5JHFz5HFzidpcTcn5rnqUXjsfKrL2KTyr/y4vw+xe+pC3FnUBdWG0GrMMw6ijh7dR9Ye/KRPHrlIGbXfYNTRyHNV4RZ20tnrHQVOU3FJ304kKc8jvYtP+NcO9vpPrx/qn41w72+k+vH+qqwi0f+FaP+4/ki7pL5Fp/xrh3t9J9eP9Vr2LVtHLUmanxqnpjJG2KYMfC9z2MLiwte49xwzuF7HUq8oraXo1TpO8aj+UX5M8eIb3osnguIYLR3MFXSZ3enK+oY+Z53l0zjmPhs5LKfjXDvbqT68f6qrCKM/RinUeadWTfbYLENbkWhq9KcKmYWTVdFIx21r5YnNPi0mywXZcCb/pV7YWn1YcRfGz3MElh7lXtFOn6ORpq0K0l3B1770WOwuXAqZ/WRVFGZf/JJUiWT3SSOJb7rLM/jXDvbqT68f6qrCKNT0ZhUeadWTfbqFiGtyLP1+kmEVDMk9VQysPqvkicPkTqPNYGTEKenB/ZuMUjGkEdTUziaJt9jo35usjt/DctPAKvyKdP0chTVlVduTSa+R467fAs1gmkOGUtNDA2vpCIo2sv10YuQO8619pdc+9e38a4d7fSfXj/VVYRVS9F6UpOUqkrvsRJYlrgWn/GuHe30n14/1XzLpjhrmlrq2jLXAggzRkEEWIIvsIVWkUf8K0f9yXkOkvkZnS7C4aarlZTTRzQ3zRuY8PGQ6w0kH0hsPhfeu7QfSh2HVkcwuWehI0etEbZh4jU4cwFgEXTugp0fU1OsmrPtMe9ndFzsExBsjG5XBzXtD2OGwtIuCOVjdZVQh0FaUPlgkpn3JprOjP8A63E3b7nbOTrblNzTcLV7InOnnwdTV03o+cXuLKqTtNcTlERbwpCIiAIiIAiIgCIiAIiIDDaSYEyqhkjkbmZKwse3fbiDxG33BQtU/wD5+7x6uus2+oPhu4DgSHgH5BWCXFlpquzqsasqmFq5M2rVlJN89dxaqitaSuV68n5/tzPoH708n5/tzPoH71YXKOCZRwUeh7R+J+iJ7mp+75levJ+f7cz6B+9PJ+f7cz6B+9WFyjgmUcE6HtH4n6IjNT93zK9eT8/25n0D96eT8/25n0D96sLlHBMo4J0PaPxP0RGan7vmV68n5/tzPoH708n5/tzPoH71YXKOCZRwToe0fifoiM1P3fMr15Pz/bmfQP3p5Pz/AG5n0D96sLlHBMo4J0PaPxP0RGan7vmV68n5/tzPoH708n5/tzPoH71YXKOCZRwToe0fifoiM1P3fMr15Pz/AG5n0D96eT8/25n0D96sLlHBMo4J0PaPxP0RGan7vmV68n5/tzPoH708n5/tzPoH71YXKOCZRwToe0fifoiM1P3fMr15Pz/bmfQP3p5Pz/bmfQP3qwuUcEyjgnQ9o/E/REZqfu+ZXryfn+3M+gfvTyfn+3M+gfvVhco4JlHBOh7R+J+iIzU/d8yP+jvo4jw2NwY50j5CDJI4ZbgXyta3XYazvOs+AEgoiy8FgujZpSk5Tlvb48tOCRCc82nAIiLYEAiIgCIiAIiIAiIgCIiAIiIAiIgCIiAIiIAiIgCIiAIiIAiIgCIiAIiIAiIgC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5" name="14 Grupo"/>
          <p:cNvGrpSpPr>
            <a:grpSpLocks/>
          </p:cNvGrpSpPr>
          <p:nvPr/>
        </p:nvGrpSpPr>
        <p:grpSpPr bwMode="auto">
          <a:xfrm rot="-1429491">
            <a:off x="2197100" y="2990850"/>
            <a:ext cx="2049463" cy="1635125"/>
            <a:chOff x="2427742" y="3507205"/>
            <a:chExt cx="2196826" cy="1600000"/>
          </a:xfrm>
        </p:grpSpPr>
        <p:pic>
          <p:nvPicPr>
            <p:cNvPr id="37918" name="3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742" y="3507205"/>
              <a:ext cx="2196826" cy="1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8 Forma libre"/>
            <p:cNvSpPr/>
            <p:nvPr/>
          </p:nvSpPr>
          <p:spPr bwMode="auto">
            <a:xfrm>
              <a:off x="2442365" y="3518031"/>
              <a:ext cx="2181511" cy="1553398"/>
            </a:xfrm>
            <a:custGeom>
              <a:avLst/>
              <a:gdLst>
                <a:gd name="connsiteX0" fmla="*/ 45029 w 2195464"/>
                <a:gd name="connsiteY0" fmla="*/ 27198 h 1562765"/>
                <a:gd name="connsiteX1" fmla="*/ 140823 w 2195464"/>
                <a:gd name="connsiteY1" fmla="*/ 7604 h 1562765"/>
                <a:gd name="connsiteX2" fmla="*/ 463040 w 2195464"/>
                <a:gd name="connsiteY2" fmla="*/ 140409 h 1562765"/>
                <a:gd name="connsiteX3" fmla="*/ 1225040 w 2195464"/>
                <a:gd name="connsiteY3" fmla="*/ 573661 h 1562765"/>
                <a:gd name="connsiteX4" fmla="*/ 1394858 w 2195464"/>
                <a:gd name="connsiteY4" fmla="*/ 632444 h 1562765"/>
                <a:gd name="connsiteX5" fmla="*/ 1523309 w 2195464"/>
                <a:gd name="connsiteY5" fmla="*/ 573661 h 1562765"/>
                <a:gd name="connsiteX6" fmla="*/ 1723606 w 2195464"/>
                <a:gd name="connsiteY6" fmla="*/ 519232 h 1562765"/>
                <a:gd name="connsiteX7" fmla="*/ 2172098 w 2195464"/>
                <a:gd name="connsiteY7" fmla="*/ 767427 h 1562765"/>
                <a:gd name="connsiteX8" fmla="*/ 2115492 w 2195464"/>
                <a:gd name="connsiteY8" fmla="*/ 982964 h 1562765"/>
                <a:gd name="connsiteX9" fmla="*/ 1973978 w 2195464"/>
                <a:gd name="connsiteY9" fmla="*/ 878461 h 1562765"/>
                <a:gd name="connsiteX10" fmla="*/ 1538549 w 2195464"/>
                <a:gd name="connsiteY10" fmla="*/ 963369 h 1562765"/>
                <a:gd name="connsiteX11" fmla="*/ 1490652 w 2195464"/>
                <a:gd name="connsiteY11" fmla="*/ 1350901 h 1562765"/>
                <a:gd name="connsiteX12" fmla="*/ 1647406 w 2195464"/>
                <a:gd name="connsiteY12" fmla="*/ 1446695 h 1562765"/>
                <a:gd name="connsiteX13" fmla="*/ 1595155 w 2195464"/>
                <a:gd name="connsiteY13" fmla="*/ 1525072 h 1562765"/>
                <a:gd name="connsiteX14" fmla="*/ 1416629 w 2195464"/>
                <a:gd name="connsiteY14" fmla="*/ 1551198 h 1562765"/>
                <a:gd name="connsiteX15" fmla="*/ 1120538 w 2195464"/>
                <a:gd name="connsiteY15" fmla="*/ 1337838 h 1562765"/>
                <a:gd name="connsiteX16" fmla="*/ 1079172 w 2195464"/>
                <a:gd name="connsiteY16" fmla="*/ 1102707 h 1562765"/>
                <a:gd name="connsiteX17" fmla="*/ 1135778 w 2195464"/>
                <a:gd name="connsiteY17" fmla="*/ 956838 h 1562765"/>
                <a:gd name="connsiteX18" fmla="*/ 1164080 w 2195464"/>
                <a:gd name="connsiteY18" fmla="*/ 891524 h 1562765"/>
                <a:gd name="connsiteX19" fmla="*/ 1094412 w 2195464"/>
                <a:gd name="connsiteY19" fmla="*/ 819678 h 1562765"/>
                <a:gd name="connsiteX20" fmla="*/ 515292 w 2195464"/>
                <a:gd name="connsiteY20" fmla="*/ 473512 h 1562765"/>
                <a:gd name="connsiteX21" fmla="*/ 36320 w 2195464"/>
                <a:gd name="connsiteY21" fmla="*/ 118638 h 1562765"/>
                <a:gd name="connsiteX22" fmla="*/ 45029 w 2195464"/>
                <a:gd name="connsiteY22" fmla="*/ 27198 h 1562765"/>
                <a:gd name="connsiteX0" fmla="*/ 13305 w 2163740"/>
                <a:gd name="connsiteY0" fmla="*/ 29120 h 1564687"/>
                <a:gd name="connsiteX1" fmla="*/ 109099 w 2163740"/>
                <a:gd name="connsiteY1" fmla="*/ 9526 h 1564687"/>
                <a:gd name="connsiteX2" fmla="*/ 431316 w 2163740"/>
                <a:gd name="connsiteY2" fmla="*/ 142331 h 1564687"/>
                <a:gd name="connsiteX3" fmla="*/ 1193316 w 2163740"/>
                <a:gd name="connsiteY3" fmla="*/ 575583 h 1564687"/>
                <a:gd name="connsiteX4" fmla="*/ 1363134 w 2163740"/>
                <a:gd name="connsiteY4" fmla="*/ 634366 h 1564687"/>
                <a:gd name="connsiteX5" fmla="*/ 1491585 w 2163740"/>
                <a:gd name="connsiteY5" fmla="*/ 575583 h 1564687"/>
                <a:gd name="connsiteX6" fmla="*/ 1691882 w 2163740"/>
                <a:gd name="connsiteY6" fmla="*/ 521154 h 1564687"/>
                <a:gd name="connsiteX7" fmla="*/ 2140374 w 2163740"/>
                <a:gd name="connsiteY7" fmla="*/ 769349 h 1564687"/>
                <a:gd name="connsiteX8" fmla="*/ 2083768 w 2163740"/>
                <a:gd name="connsiteY8" fmla="*/ 984886 h 1564687"/>
                <a:gd name="connsiteX9" fmla="*/ 1942254 w 2163740"/>
                <a:gd name="connsiteY9" fmla="*/ 880383 h 1564687"/>
                <a:gd name="connsiteX10" fmla="*/ 1506825 w 2163740"/>
                <a:gd name="connsiteY10" fmla="*/ 965291 h 1564687"/>
                <a:gd name="connsiteX11" fmla="*/ 1458928 w 2163740"/>
                <a:gd name="connsiteY11" fmla="*/ 1352823 h 1564687"/>
                <a:gd name="connsiteX12" fmla="*/ 1615682 w 2163740"/>
                <a:gd name="connsiteY12" fmla="*/ 1448617 h 1564687"/>
                <a:gd name="connsiteX13" fmla="*/ 1563431 w 2163740"/>
                <a:gd name="connsiteY13" fmla="*/ 1526994 h 1564687"/>
                <a:gd name="connsiteX14" fmla="*/ 1384905 w 2163740"/>
                <a:gd name="connsiteY14" fmla="*/ 1553120 h 1564687"/>
                <a:gd name="connsiteX15" fmla="*/ 1088814 w 2163740"/>
                <a:gd name="connsiteY15" fmla="*/ 1339760 h 1564687"/>
                <a:gd name="connsiteX16" fmla="*/ 1047448 w 2163740"/>
                <a:gd name="connsiteY16" fmla="*/ 1104629 h 1564687"/>
                <a:gd name="connsiteX17" fmla="*/ 1104054 w 2163740"/>
                <a:gd name="connsiteY17" fmla="*/ 958760 h 1564687"/>
                <a:gd name="connsiteX18" fmla="*/ 1132356 w 2163740"/>
                <a:gd name="connsiteY18" fmla="*/ 893446 h 1564687"/>
                <a:gd name="connsiteX19" fmla="*/ 1062688 w 2163740"/>
                <a:gd name="connsiteY19" fmla="*/ 821600 h 1564687"/>
                <a:gd name="connsiteX20" fmla="*/ 483568 w 2163740"/>
                <a:gd name="connsiteY20" fmla="*/ 475434 h 1564687"/>
                <a:gd name="connsiteX21" fmla="*/ 52494 w 2163740"/>
                <a:gd name="connsiteY21" fmla="*/ 177166 h 1564687"/>
                <a:gd name="connsiteX22" fmla="*/ 13305 w 2163740"/>
                <a:gd name="connsiteY22" fmla="*/ 29120 h 1564687"/>
                <a:gd name="connsiteX0" fmla="*/ 16070 w 2166505"/>
                <a:gd name="connsiteY0" fmla="*/ 25888 h 1561455"/>
                <a:gd name="connsiteX1" fmla="*/ 153230 w 2166505"/>
                <a:gd name="connsiteY1" fmla="*/ 10649 h 1561455"/>
                <a:gd name="connsiteX2" fmla="*/ 434081 w 2166505"/>
                <a:gd name="connsiteY2" fmla="*/ 139099 h 1561455"/>
                <a:gd name="connsiteX3" fmla="*/ 1196081 w 2166505"/>
                <a:gd name="connsiteY3" fmla="*/ 572351 h 1561455"/>
                <a:gd name="connsiteX4" fmla="*/ 1365899 w 2166505"/>
                <a:gd name="connsiteY4" fmla="*/ 631134 h 1561455"/>
                <a:gd name="connsiteX5" fmla="*/ 1494350 w 2166505"/>
                <a:gd name="connsiteY5" fmla="*/ 572351 h 1561455"/>
                <a:gd name="connsiteX6" fmla="*/ 1694647 w 2166505"/>
                <a:gd name="connsiteY6" fmla="*/ 517922 h 1561455"/>
                <a:gd name="connsiteX7" fmla="*/ 2143139 w 2166505"/>
                <a:gd name="connsiteY7" fmla="*/ 766117 h 1561455"/>
                <a:gd name="connsiteX8" fmla="*/ 2086533 w 2166505"/>
                <a:gd name="connsiteY8" fmla="*/ 981654 h 1561455"/>
                <a:gd name="connsiteX9" fmla="*/ 1945019 w 2166505"/>
                <a:gd name="connsiteY9" fmla="*/ 877151 h 1561455"/>
                <a:gd name="connsiteX10" fmla="*/ 1509590 w 2166505"/>
                <a:gd name="connsiteY10" fmla="*/ 962059 h 1561455"/>
                <a:gd name="connsiteX11" fmla="*/ 1461693 w 2166505"/>
                <a:gd name="connsiteY11" fmla="*/ 1349591 h 1561455"/>
                <a:gd name="connsiteX12" fmla="*/ 1618447 w 2166505"/>
                <a:gd name="connsiteY12" fmla="*/ 1445385 h 1561455"/>
                <a:gd name="connsiteX13" fmla="*/ 1566196 w 2166505"/>
                <a:gd name="connsiteY13" fmla="*/ 1523762 h 1561455"/>
                <a:gd name="connsiteX14" fmla="*/ 1387670 w 2166505"/>
                <a:gd name="connsiteY14" fmla="*/ 1549888 h 1561455"/>
                <a:gd name="connsiteX15" fmla="*/ 1091579 w 2166505"/>
                <a:gd name="connsiteY15" fmla="*/ 1336528 h 1561455"/>
                <a:gd name="connsiteX16" fmla="*/ 1050213 w 2166505"/>
                <a:gd name="connsiteY16" fmla="*/ 1101397 h 1561455"/>
                <a:gd name="connsiteX17" fmla="*/ 1106819 w 2166505"/>
                <a:gd name="connsiteY17" fmla="*/ 955528 h 1561455"/>
                <a:gd name="connsiteX18" fmla="*/ 1135121 w 2166505"/>
                <a:gd name="connsiteY18" fmla="*/ 890214 h 1561455"/>
                <a:gd name="connsiteX19" fmla="*/ 1065453 w 2166505"/>
                <a:gd name="connsiteY19" fmla="*/ 818368 h 1561455"/>
                <a:gd name="connsiteX20" fmla="*/ 486333 w 2166505"/>
                <a:gd name="connsiteY20" fmla="*/ 472202 h 1561455"/>
                <a:gd name="connsiteX21" fmla="*/ 55259 w 2166505"/>
                <a:gd name="connsiteY21" fmla="*/ 173934 h 1561455"/>
                <a:gd name="connsiteX22" fmla="*/ 16070 w 2166505"/>
                <a:gd name="connsiteY22" fmla="*/ 25888 h 1561455"/>
                <a:gd name="connsiteX0" fmla="*/ 13190 w 2172334"/>
                <a:gd name="connsiteY0" fmla="*/ 23396 h 1563318"/>
                <a:gd name="connsiteX1" fmla="*/ 159059 w 2172334"/>
                <a:gd name="connsiteY1" fmla="*/ 12512 h 1563318"/>
                <a:gd name="connsiteX2" fmla="*/ 439910 w 2172334"/>
                <a:gd name="connsiteY2" fmla="*/ 140962 h 1563318"/>
                <a:gd name="connsiteX3" fmla="*/ 1201910 w 2172334"/>
                <a:gd name="connsiteY3" fmla="*/ 574214 h 1563318"/>
                <a:gd name="connsiteX4" fmla="*/ 1371728 w 2172334"/>
                <a:gd name="connsiteY4" fmla="*/ 632997 h 1563318"/>
                <a:gd name="connsiteX5" fmla="*/ 1500179 w 2172334"/>
                <a:gd name="connsiteY5" fmla="*/ 574214 h 1563318"/>
                <a:gd name="connsiteX6" fmla="*/ 1700476 w 2172334"/>
                <a:gd name="connsiteY6" fmla="*/ 519785 h 1563318"/>
                <a:gd name="connsiteX7" fmla="*/ 2148968 w 2172334"/>
                <a:gd name="connsiteY7" fmla="*/ 767980 h 1563318"/>
                <a:gd name="connsiteX8" fmla="*/ 2092362 w 2172334"/>
                <a:gd name="connsiteY8" fmla="*/ 983517 h 1563318"/>
                <a:gd name="connsiteX9" fmla="*/ 1950848 w 2172334"/>
                <a:gd name="connsiteY9" fmla="*/ 879014 h 1563318"/>
                <a:gd name="connsiteX10" fmla="*/ 1515419 w 2172334"/>
                <a:gd name="connsiteY10" fmla="*/ 963922 h 1563318"/>
                <a:gd name="connsiteX11" fmla="*/ 1467522 w 2172334"/>
                <a:gd name="connsiteY11" fmla="*/ 1351454 h 1563318"/>
                <a:gd name="connsiteX12" fmla="*/ 1624276 w 2172334"/>
                <a:gd name="connsiteY12" fmla="*/ 1447248 h 1563318"/>
                <a:gd name="connsiteX13" fmla="*/ 1572025 w 2172334"/>
                <a:gd name="connsiteY13" fmla="*/ 1525625 h 1563318"/>
                <a:gd name="connsiteX14" fmla="*/ 1393499 w 2172334"/>
                <a:gd name="connsiteY14" fmla="*/ 1551751 h 1563318"/>
                <a:gd name="connsiteX15" fmla="*/ 1097408 w 2172334"/>
                <a:gd name="connsiteY15" fmla="*/ 1338391 h 1563318"/>
                <a:gd name="connsiteX16" fmla="*/ 1056042 w 2172334"/>
                <a:gd name="connsiteY16" fmla="*/ 1103260 h 1563318"/>
                <a:gd name="connsiteX17" fmla="*/ 1112648 w 2172334"/>
                <a:gd name="connsiteY17" fmla="*/ 957391 h 1563318"/>
                <a:gd name="connsiteX18" fmla="*/ 1140950 w 2172334"/>
                <a:gd name="connsiteY18" fmla="*/ 892077 h 1563318"/>
                <a:gd name="connsiteX19" fmla="*/ 1071282 w 2172334"/>
                <a:gd name="connsiteY19" fmla="*/ 820231 h 1563318"/>
                <a:gd name="connsiteX20" fmla="*/ 492162 w 2172334"/>
                <a:gd name="connsiteY20" fmla="*/ 474065 h 1563318"/>
                <a:gd name="connsiteX21" fmla="*/ 61088 w 2172334"/>
                <a:gd name="connsiteY21" fmla="*/ 175797 h 1563318"/>
                <a:gd name="connsiteX22" fmla="*/ 13190 w 2172334"/>
                <a:gd name="connsiteY22" fmla="*/ 23396 h 1563318"/>
                <a:gd name="connsiteX0" fmla="*/ 16949 w 2176093"/>
                <a:gd name="connsiteY0" fmla="*/ 26311 h 1566233"/>
                <a:gd name="connsiteX1" fmla="*/ 162818 w 2176093"/>
                <a:gd name="connsiteY1" fmla="*/ 15427 h 1566233"/>
                <a:gd name="connsiteX2" fmla="*/ 443669 w 2176093"/>
                <a:gd name="connsiteY2" fmla="*/ 143877 h 1566233"/>
                <a:gd name="connsiteX3" fmla="*/ 1205669 w 2176093"/>
                <a:gd name="connsiteY3" fmla="*/ 577129 h 1566233"/>
                <a:gd name="connsiteX4" fmla="*/ 1375487 w 2176093"/>
                <a:gd name="connsiteY4" fmla="*/ 635912 h 1566233"/>
                <a:gd name="connsiteX5" fmla="*/ 1503938 w 2176093"/>
                <a:gd name="connsiteY5" fmla="*/ 577129 h 1566233"/>
                <a:gd name="connsiteX6" fmla="*/ 1704235 w 2176093"/>
                <a:gd name="connsiteY6" fmla="*/ 522700 h 1566233"/>
                <a:gd name="connsiteX7" fmla="*/ 2152727 w 2176093"/>
                <a:gd name="connsiteY7" fmla="*/ 770895 h 1566233"/>
                <a:gd name="connsiteX8" fmla="*/ 2096121 w 2176093"/>
                <a:gd name="connsiteY8" fmla="*/ 986432 h 1566233"/>
                <a:gd name="connsiteX9" fmla="*/ 1954607 w 2176093"/>
                <a:gd name="connsiteY9" fmla="*/ 881929 h 1566233"/>
                <a:gd name="connsiteX10" fmla="*/ 1519178 w 2176093"/>
                <a:gd name="connsiteY10" fmla="*/ 966837 h 1566233"/>
                <a:gd name="connsiteX11" fmla="*/ 1471281 w 2176093"/>
                <a:gd name="connsiteY11" fmla="*/ 1354369 h 1566233"/>
                <a:gd name="connsiteX12" fmla="*/ 1628035 w 2176093"/>
                <a:gd name="connsiteY12" fmla="*/ 1450163 h 1566233"/>
                <a:gd name="connsiteX13" fmla="*/ 1575784 w 2176093"/>
                <a:gd name="connsiteY13" fmla="*/ 1528540 h 1566233"/>
                <a:gd name="connsiteX14" fmla="*/ 1397258 w 2176093"/>
                <a:gd name="connsiteY14" fmla="*/ 1554666 h 1566233"/>
                <a:gd name="connsiteX15" fmla="*/ 1101167 w 2176093"/>
                <a:gd name="connsiteY15" fmla="*/ 1341306 h 1566233"/>
                <a:gd name="connsiteX16" fmla="*/ 1059801 w 2176093"/>
                <a:gd name="connsiteY16" fmla="*/ 1106175 h 1566233"/>
                <a:gd name="connsiteX17" fmla="*/ 1116407 w 2176093"/>
                <a:gd name="connsiteY17" fmla="*/ 960306 h 1566233"/>
                <a:gd name="connsiteX18" fmla="*/ 1144709 w 2176093"/>
                <a:gd name="connsiteY18" fmla="*/ 894992 h 1566233"/>
                <a:gd name="connsiteX19" fmla="*/ 1075041 w 2176093"/>
                <a:gd name="connsiteY19" fmla="*/ 823146 h 1566233"/>
                <a:gd name="connsiteX20" fmla="*/ 495921 w 2176093"/>
                <a:gd name="connsiteY20" fmla="*/ 476980 h 1566233"/>
                <a:gd name="connsiteX21" fmla="*/ 64847 w 2176093"/>
                <a:gd name="connsiteY21" fmla="*/ 178712 h 1566233"/>
                <a:gd name="connsiteX22" fmla="*/ 16949 w 2176093"/>
                <a:gd name="connsiteY22" fmla="*/ 26311 h 1566233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36629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159949 w 2176093"/>
                <a:gd name="connsiteY3" fmla="*/ 553898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03938 w 2173784"/>
                <a:gd name="connsiteY5" fmla="*/ 577846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23532 w 2173784"/>
                <a:gd name="connsiteY5" fmla="*/ 558251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23532 w 2173784"/>
                <a:gd name="connsiteY5" fmla="*/ 558251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23532 w 2166524"/>
                <a:gd name="connsiteY5" fmla="*/ 558251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23532 w 2166524"/>
                <a:gd name="connsiteY5" fmla="*/ 558251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78236"/>
                <a:gd name="connsiteY0" fmla="*/ 27028 h 1566950"/>
                <a:gd name="connsiteX1" fmla="*/ 162818 w 2178236"/>
                <a:gd name="connsiteY1" fmla="*/ 16144 h 1566950"/>
                <a:gd name="connsiteX2" fmla="*/ 476326 w 2178236"/>
                <a:gd name="connsiteY2" fmla="*/ 155480 h 1566950"/>
                <a:gd name="connsiteX3" fmla="*/ 1159949 w 2178236"/>
                <a:gd name="connsiteY3" fmla="*/ 553898 h 1566950"/>
                <a:gd name="connsiteX4" fmla="*/ 1375487 w 2178236"/>
                <a:gd name="connsiteY4" fmla="*/ 645337 h 1566950"/>
                <a:gd name="connsiteX5" fmla="*/ 1536595 w 2178236"/>
                <a:gd name="connsiteY5" fmla="*/ 547366 h 1566950"/>
                <a:gd name="connsiteX6" fmla="*/ 1841394 w 2178236"/>
                <a:gd name="connsiteY6" fmla="*/ 558252 h 1566950"/>
                <a:gd name="connsiteX7" fmla="*/ 2165789 w 2178236"/>
                <a:gd name="connsiteY7" fmla="*/ 786852 h 1566950"/>
                <a:gd name="connsiteX8" fmla="*/ 2096121 w 2178236"/>
                <a:gd name="connsiteY8" fmla="*/ 987149 h 1566950"/>
                <a:gd name="connsiteX9" fmla="*/ 1954607 w 2178236"/>
                <a:gd name="connsiteY9" fmla="*/ 882646 h 1566950"/>
                <a:gd name="connsiteX10" fmla="*/ 1519178 w 2178236"/>
                <a:gd name="connsiteY10" fmla="*/ 967554 h 1566950"/>
                <a:gd name="connsiteX11" fmla="*/ 1471281 w 2178236"/>
                <a:gd name="connsiteY11" fmla="*/ 1355086 h 1566950"/>
                <a:gd name="connsiteX12" fmla="*/ 1628035 w 2178236"/>
                <a:gd name="connsiteY12" fmla="*/ 1450880 h 1566950"/>
                <a:gd name="connsiteX13" fmla="*/ 1575784 w 2178236"/>
                <a:gd name="connsiteY13" fmla="*/ 1529257 h 1566950"/>
                <a:gd name="connsiteX14" fmla="*/ 1397258 w 2178236"/>
                <a:gd name="connsiteY14" fmla="*/ 1555383 h 1566950"/>
                <a:gd name="connsiteX15" fmla="*/ 1101167 w 2178236"/>
                <a:gd name="connsiteY15" fmla="*/ 1342023 h 1566950"/>
                <a:gd name="connsiteX16" fmla="*/ 1059801 w 2178236"/>
                <a:gd name="connsiteY16" fmla="*/ 1106892 h 1566950"/>
                <a:gd name="connsiteX17" fmla="*/ 1116407 w 2178236"/>
                <a:gd name="connsiteY17" fmla="*/ 961023 h 1566950"/>
                <a:gd name="connsiteX18" fmla="*/ 1144709 w 2178236"/>
                <a:gd name="connsiteY18" fmla="*/ 895709 h 1566950"/>
                <a:gd name="connsiteX19" fmla="*/ 1075041 w 2178236"/>
                <a:gd name="connsiteY19" fmla="*/ 823863 h 1566950"/>
                <a:gd name="connsiteX20" fmla="*/ 495921 w 2178236"/>
                <a:gd name="connsiteY20" fmla="*/ 477697 h 1566950"/>
                <a:gd name="connsiteX21" fmla="*/ 64847 w 2178236"/>
                <a:gd name="connsiteY21" fmla="*/ 179429 h 1566950"/>
                <a:gd name="connsiteX22" fmla="*/ 16949 w 2178236"/>
                <a:gd name="connsiteY22" fmla="*/ 27028 h 1566950"/>
                <a:gd name="connsiteX0" fmla="*/ 16949 w 2179963"/>
                <a:gd name="connsiteY0" fmla="*/ 27028 h 1566950"/>
                <a:gd name="connsiteX1" fmla="*/ 162818 w 2179963"/>
                <a:gd name="connsiteY1" fmla="*/ 16144 h 1566950"/>
                <a:gd name="connsiteX2" fmla="*/ 476326 w 2179963"/>
                <a:gd name="connsiteY2" fmla="*/ 155480 h 1566950"/>
                <a:gd name="connsiteX3" fmla="*/ 1159949 w 2179963"/>
                <a:gd name="connsiteY3" fmla="*/ 553898 h 1566950"/>
                <a:gd name="connsiteX4" fmla="*/ 1375487 w 2179963"/>
                <a:gd name="connsiteY4" fmla="*/ 645337 h 1566950"/>
                <a:gd name="connsiteX5" fmla="*/ 1536595 w 2179963"/>
                <a:gd name="connsiteY5" fmla="*/ 547366 h 1566950"/>
                <a:gd name="connsiteX6" fmla="*/ 1841394 w 2179963"/>
                <a:gd name="connsiteY6" fmla="*/ 558252 h 1566950"/>
                <a:gd name="connsiteX7" fmla="*/ 2165789 w 2179963"/>
                <a:gd name="connsiteY7" fmla="*/ 786852 h 1566950"/>
                <a:gd name="connsiteX8" fmla="*/ 2096121 w 2179963"/>
                <a:gd name="connsiteY8" fmla="*/ 987149 h 1566950"/>
                <a:gd name="connsiteX9" fmla="*/ 1863167 w 2179963"/>
                <a:gd name="connsiteY9" fmla="*/ 854343 h 1566950"/>
                <a:gd name="connsiteX10" fmla="*/ 1519178 w 2179963"/>
                <a:gd name="connsiteY10" fmla="*/ 967554 h 1566950"/>
                <a:gd name="connsiteX11" fmla="*/ 1471281 w 2179963"/>
                <a:gd name="connsiteY11" fmla="*/ 1355086 h 1566950"/>
                <a:gd name="connsiteX12" fmla="*/ 1628035 w 2179963"/>
                <a:gd name="connsiteY12" fmla="*/ 1450880 h 1566950"/>
                <a:gd name="connsiteX13" fmla="*/ 1575784 w 2179963"/>
                <a:gd name="connsiteY13" fmla="*/ 1529257 h 1566950"/>
                <a:gd name="connsiteX14" fmla="*/ 1397258 w 2179963"/>
                <a:gd name="connsiteY14" fmla="*/ 1555383 h 1566950"/>
                <a:gd name="connsiteX15" fmla="*/ 1101167 w 2179963"/>
                <a:gd name="connsiteY15" fmla="*/ 1342023 h 1566950"/>
                <a:gd name="connsiteX16" fmla="*/ 1059801 w 2179963"/>
                <a:gd name="connsiteY16" fmla="*/ 1106892 h 1566950"/>
                <a:gd name="connsiteX17" fmla="*/ 1116407 w 2179963"/>
                <a:gd name="connsiteY17" fmla="*/ 961023 h 1566950"/>
                <a:gd name="connsiteX18" fmla="*/ 1144709 w 2179963"/>
                <a:gd name="connsiteY18" fmla="*/ 895709 h 1566950"/>
                <a:gd name="connsiteX19" fmla="*/ 1075041 w 2179963"/>
                <a:gd name="connsiteY19" fmla="*/ 823863 h 1566950"/>
                <a:gd name="connsiteX20" fmla="*/ 495921 w 2179963"/>
                <a:gd name="connsiteY20" fmla="*/ 477697 h 1566950"/>
                <a:gd name="connsiteX21" fmla="*/ 64847 w 2179963"/>
                <a:gd name="connsiteY21" fmla="*/ 179429 h 1566950"/>
                <a:gd name="connsiteX22" fmla="*/ 16949 w 2179963"/>
                <a:gd name="connsiteY22" fmla="*/ 27028 h 1566950"/>
                <a:gd name="connsiteX0" fmla="*/ 16949 w 2178931"/>
                <a:gd name="connsiteY0" fmla="*/ 27028 h 1566950"/>
                <a:gd name="connsiteX1" fmla="*/ 162818 w 2178931"/>
                <a:gd name="connsiteY1" fmla="*/ 16144 h 1566950"/>
                <a:gd name="connsiteX2" fmla="*/ 476326 w 2178931"/>
                <a:gd name="connsiteY2" fmla="*/ 155480 h 1566950"/>
                <a:gd name="connsiteX3" fmla="*/ 1159949 w 2178931"/>
                <a:gd name="connsiteY3" fmla="*/ 553898 h 1566950"/>
                <a:gd name="connsiteX4" fmla="*/ 1375487 w 2178931"/>
                <a:gd name="connsiteY4" fmla="*/ 645337 h 1566950"/>
                <a:gd name="connsiteX5" fmla="*/ 1536595 w 2178931"/>
                <a:gd name="connsiteY5" fmla="*/ 547366 h 1566950"/>
                <a:gd name="connsiteX6" fmla="*/ 1841394 w 2178931"/>
                <a:gd name="connsiteY6" fmla="*/ 558252 h 1566950"/>
                <a:gd name="connsiteX7" fmla="*/ 2165789 w 2178931"/>
                <a:gd name="connsiteY7" fmla="*/ 786852 h 1566950"/>
                <a:gd name="connsiteX8" fmla="*/ 2096121 w 2178931"/>
                <a:gd name="connsiteY8" fmla="*/ 987149 h 1566950"/>
                <a:gd name="connsiteX9" fmla="*/ 1863167 w 2178931"/>
                <a:gd name="connsiteY9" fmla="*/ 854343 h 1566950"/>
                <a:gd name="connsiteX10" fmla="*/ 1519178 w 2178931"/>
                <a:gd name="connsiteY10" fmla="*/ 967554 h 1566950"/>
                <a:gd name="connsiteX11" fmla="*/ 1471281 w 2178931"/>
                <a:gd name="connsiteY11" fmla="*/ 1355086 h 1566950"/>
                <a:gd name="connsiteX12" fmla="*/ 1628035 w 2178931"/>
                <a:gd name="connsiteY12" fmla="*/ 1450880 h 1566950"/>
                <a:gd name="connsiteX13" fmla="*/ 1575784 w 2178931"/>
                <a:gd name="connsiteY13" fmla="*/ 1529257 h 1566950"/>
                <a:gd name="connsiteX14" fmla="*/ 1397258 w 2178931"/>
                <a:gd name="connsiteY14" fmla="*/ 1555383 h 1566950"/>
                <a:gd name="connsiteX15" fmla="*/ 1101167 w 2178931"/>
                <a:gd name="connsiteY15" fmla="*/ 1342023 h 1566950"/>
                <a:gd name="connsiteX16" fmla="*/ 1059801 w 2178931"/>
                <a:gd name="connsiteY16" fmla="*/ 1106892 h 1566950"/>
                <a:gd name="connsiteX17" fmla="*/ 1116407 w 2178931"/>
                <a:gd name="connsiteY17" fmla="*/ 961023 h 1566950"/>
                <a:gd name="connsiteX18" fmla="*/ 1144709 w 2178931"/>
                <a:gd name="connsiteY18" fmla="*/ 895709 h 1566950"/>
                <a:gd name="connsiteX19" fmla="*/ 1075041 w 2178931"/>
                <a:gd name="connsiteY19" fmla="*/ 823863 h 1566950"/>
                <a:gd name="connsiteX20" fmla="*/ 495921 w 2178931"/>
                <a:gd name="connsiteY20" fmla="*/ 477697 h 1566950"/>
                <a:gd name="connsiteX21" fmla="*/ 64847 w 2178931"/>
                <a:gd name="connsiteY21" fmla="*/ 179429 h 1566950"/>
                <a:gd name="connsiteX22" fmla="*/ 16949 w 2178931"/>
                <a:gd name="connsiteY22" fmla="*/ 27028 h 1566950"/>
                <a:gd name="connsiteX0" fmla="*/ 16949 w 2178931"/>
                <a:gd name="connsiteY0" fmla="*/ 27028 h 1566950"/>
                <a:gd name="connsiteX1" fmla="*/ 162818 w 2178931"/>
                <a:gd name="connsiteY1" fmla="*/ 16144 h 1566950"/>
                <a:gd name="connsiteX2" fmla="*/ 476326 w 2178931"/>
                <a:gd name="connsiteY2" fmla="*/ 155480 h 1566950"/>
                <a:gd name="connsiteX3" fmla="*/ 1159949 w 2178931"/>
                <a:gd name="connsiteY3" fmla="*/ 553898 h 1566950"/>
                <a:gd name="connsiteX4" fmla="*/ 1375487 w 2178931"/>
                <a:gd name="connsiteY4" fmla="*/ 645337 h 1566950"/>
                <a:gd name="connsiteX5" fmla="*/ 1536595 w 2178931"/>
                <a:gd name="connsiteY5" fmla="*/ 547366 h 1566950"/>
                <a:gd name="connsiteX6" fmla="*/ 1841394 w 2178931"/>
                <a:gd name="connsiteY6" fmla="*/ 558252 h 1566950"/>
                <a:gd name="connsiteX7" fmla="*/ 2165789 w 2178931"/>
                <a:gd name="connsiteY7" fmla="*/ 786852 h 1566950"/>
                <a:gd name="connsiteX8" fmla="*/ 2096121 w 2178931"/>
                <a:gd name="connsiteY8" fmla="*/ 987149 h 1566950"/>
                <a:gd name="connsiteX9" fmla="*/ 1863167 w 2178931"/>
                <a:gd name="connsiteY9" fmla="*/ 854343 h 1566950"/>
                <a:gd name="connsiteX10" fmla="*/ 1519178 w 2178931"/>
                <a:gd name="connsiteY10" fmla="*/ 967554 h 1566950"/>
                <a:gd name="connsiteX11" fmla="*/ 1471281 w 2178931"/>
                <a:gd name="connsiteY11" fmla="*/ 1355086 h 1566950"/>
                <a:gd name="connsiteX12" fmla="*/ 1628035 w 2178931"/>
                <a:gd name="connsiteY12" fmla="*/ 1450880 h 1566950"/>
                <a:gd name="connsiteX13" fmla="*/ 1575784 w 2178931"/>
                <a:gd name="connsiteY13" fmla="*/ 1529257 h 1566950"/>
                <a:gd name="connsiteX14" fmla="*/ 1397258 w 2178931"/>
                <a:gd name="connsiteY14" fmla="*/ 1555383 h 1566950"/>
                <a:gd name="connsiteX15" fmla="*/ 1101167 w 2178931"/>
                <a:gd name="connsiteY15" fmla="*/ 1342023 h 1566950"/>
                <a:gd name="connsiteX16" fmla="*/ 1059801 w 2178931"/>
                <a:gd name="connsiteY16" fmla="*/ 1106892 h 1566950"/>
                <a:gd name="connsiteX17" fmla="*/ 1116407 w 2178931"/>
                <a:gd name="connsiteY17" fmla="*/ 961023 h 1566950"/>
                <a:gd name="connsiteX18" fmla="*/ 1144709 w 2178931"/>
                <a:gd name="connsiteY18" fmla="*/ 895709 h 1566950"/>
                <a:gd name="connsiteX19" fmla="*/ 1075041 w 2178931"/>
                <a:gd name="connsiteY19" fmla="*/ 823863 h 1566950"/>
                <a:gd name="connsiteX20" fmla="*/ 495921 w 2178931"/>
                <a:gd name="connsiteY20" fmla="*/ 477697 h 1566950"/>
                <a:gd name="connsiteX21" fmla="*/ 64847 w 2178931"/>
                <a:gd name="connsiteY21" fmla="*/ 179429 h 1566950"/>
                <a:gd name="connsiteX22" fmla="*/ 16949 w 2178931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71281 w 2180978"/>
                <a:gd name="connsiteY11" fmla="*/ 135508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16852 w 2180978"/>
                <a:gd name="connsiteY11" fmla="*/ 1276708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9549"/>
                <a:gd name="connsiteX1" fmla="*/ 162818 w 2180978"/>
                <a:gd name="connsiteY1" fmla="*/ 16144 h 1569549"/>
                <a:gd name="connsiteX2" fmla="*/ 476326 w 2180978"/>
                <a:gd name="connsiteY2" fmla="*/ 155480 h 1569549"/>
                <a:gd name="connsiteX3" fmla="*/ 1159949 w 2180978"/>
                <a:gd name="connsiteY3" fmla="*/ 553898 h 1569549"/>
                <a:gd name="connsiteX4" fmla="*/ 1375487 w 2180978"/>
                <a:gd name="connsiteY4" fmla="*/ 645337 h 1569549"/>
                <a:gd name="connsiteX5" fmla="*/ 1536595 w 2180978"/>
                <a:gd name="connsiteY5" fmla="*/ 547366 h 1569549"/>
                <a:gd name="connsiteX6" fmla="*/ 1841394 w 2180978"/>
                <a:gd name="connsiteY6" fmla="*/ 558252 h 1569549"/>
                <a:gd name="connsiteX7" fmla="*/ 2165789 w 2180978"/>
                <a:gd name="connsiteY7" fmla="*/ 786852 h 1569549"/>
                <a:gd name="connsiteX8" fmla="*/ 2096121 w 2180978"/>
                <a:gd name="connsiteY8" fmla="*/ 987149 h 1569549"/>
                <a:gd name="connsiteX9" fmla="*/ 1817447 w 2180978"/>
                <a:gd name="connsiteY9" fmla="*/ 836926 h 1569549"/>
                <a:gd name="connsiteX10" fmla="*/ 1519178 w 2180978"/>
                <a:gd name="connsiteY10" fmla="*/ 967554 h 1569549"/>
                <a:gd name="connsiteX11" fmla="*/ 1416852 w 2180978"/>
                <a:gd name="connsiteY11" fmla="*/ 1276708 h 1569549"/>
                <a:gd name="connsiteX12" fmla="*/ 1628035 w 2180978"/>
                <a:gd name="connsiteY12" fmla="*/ 1463943 h 1569549"/>
                <a:gd name="connsiteX13" fmla="*/ 1558367 w 2180978"/>
                <a:gd name="connsiteY13" fmla="*/ 1540143 h 1569549"/>
                <a:gd name="connsiteX14" fmla="*/ 1397258 w 2180978"/>
                <a:gd name="connsiteY14" fmla="*/ 1555383 h 1569549"/>
                <a:gd name="connsiteX15" fmla="*/ 1101167 w 2180978"/>
                <a:gd name="connsiteY15" fmla="*/ 1342023 h 1569549"/>
                <a:gd name="connsiteX16" fmla="*/ 1059801 w 2180978"/>
                <a:gd name="connsiteY16" fmla="*/ 1106892 h 1569549"/>
                <a:gd name="connsiteX17" fmla="*/ 1116407 w 2180978"/>
                <a:gd name="connsiteY17" fmla="*/ 961023 h 1569549"/>
                <a:gd name="connsiteX18" fmla="*/ 1144709 w 2180978"/>
                <a:gd name="connsiteY18" fmla="*/ 895709 h 1569549"/>
                <a:gd name="connsiteX19" fmla="*/ 1075041 w 2180978"/>
                <a:gd name="connsiteY19" fmla="*/ 823863 h 1569549"/>
                <a:gd name="connsiteX20" fmla="*/ 495921 w 2180978"/>
                <a:gd name="connsiteY20" fmla="*/ 477697 h 1569549"/>
                <a:gd name="connsiteX21" fmla="*/ 64847 w 2180978"/>
                <a:gd name="connsiteY21" fmla="*/ 179429 h 1569549"/>
                <a:gd name="connsiteX22" fmla="*/ 16949 w 2180978"/>
                <a:gd name="connsiteY22" fmla="*/ 27028 h 1569549"/>
                <a:gd name="connsiteX0" fmla="*/ 16949 w 2180978"/>
                <a:gd name="connsiteY0" fmla="*/ 27028 h 1570950"/>
                <a:gd name="connsiteX1" fmla="*/ 162818 w 2180978"/>
                <a:gd name="connsiteY1" fmla="*/ 16144 h 1570950"/>
                <a:gd name="connsiteX2" fmla="*/ 476326 w 2180978"/>
                <a:gd name="connsiteY2" fmla="*/ 155480 h 1570950"/>
                <a:gd name="connsiteX3" fmla="*/ 1159949 w 2180978"/>
                <a:gd name="connsiteY3" fmla="*/ 553898 h 1570950"/>
                <a:gd name="connsiteX4" fmla="*/ 1375487 w 2180978"/>
                <a:gd name="connsiteY4" fmla="*/ 645337 h 1570950"/>
                <a:gd name="connsiteX5" fmla="*/ 1536595 w 2180978"/>
                <a:gd name="connsiteY5" fmla="*/ 547366 h 1570950"/>
                <a:gd name="connsiteX6" fmla="*/ 1841394 w 2180978"/>
                <a:gd name="connsiteY6" fmla="*/ 558252 h 1570950"/>
                <a:gd name="connsiteX7" fmla="*/ 2165789 w 2180978"/>
                <a:gd name="connsiteY7" fmla="*/ 786852 h 1570950"/>
                <a:gd name="connsiteX8" fmla="*/ 2096121 w 2180978"/>
                <a:gd name="connsiteY8" fmla="*/ 987149 h 1570950"/>
                <a:gd name="connsiteX9" fmla="*/ 1817447 w 2180978"/>
                <a:gd name="connsiteY9" fmla="*/ 836926 h 1570950"/>
                <a:gd name="connsiteX10" fmla="*/ 1519178 w 2180978"/>
                <a:gd name="connsiteY10" fmla="*/ 967554 h 1570950"/>
                <a:gd name="connsiteX11" fmla="*/ 1416852 w 2180978"/>
                <a:gd name="connsiteY11" fmla="*/ 1276708 h 1570950"/>
                <a:gd name="connsiteX12" fmla="*/ 1628035 w 2180978"/>
                <a:gd name="connsiteY12" fmla="*/ 1463943 h 1570950"/>
                <a:gd name="connsiteX13" fmla="*/ 1558367 w 2180978"/>
                <a:gd name="connsiteY13" fmla="*/ 1540143 h 1570950"/>
                <a:gd name="connsiteX14" fmla="*/ 1397258 w 2180978"/>
                <a:gd name="connsiteY14" fmla="*/ 1555383 h 1570950"/>
                <a:gd name="connsiteX15" fmla="*/ 1101167 w 2180978"/>
                <a:gd name="connsiteY15" fmla="*/ 1342023 h 1570950"/>
                <a:gd name="connsiteX16" fmla="*/ 1059801 w 2180978"/>
                <a:gd name="connsiteY16" fmla="*/ 1106892 h 1570950"/>
                <a:gd name="connsiteX17" fmla="*/ 1116407 w 2180978"/>
                <a:gd name="connsiteY17" fmla="*/ 961023 h 1570950"/>
                <a:gd name="connsiteX18" fmla="*/ 1144709 w 2180978"/>
                <a:gd name="connsiteY18" fmla="*/ 895709 h 1570950"/>
                <a:gd name="connsiteX19" fmla="*/ 1075041 w 2180978"/>
                <a:gd name="connsiteY19" fmla="*/ 823863 h 1570950"/>
                <a:gd name="connsiteX20" fmla="*/ 495921 w 2180978"/>
                <a:gd name="connsiteY20" fmla="*/ 477697 h 1570950"/>
                <a:gd name="connsiteX21" fmla="*/ 64847 w 2180978"/>
                <a:gd name="connsiteY21" fmla="*/ 179429 h 1570950"/>
                <a:gd name="connsiteX22" fmla="*/ 16949 w 2180978"/>
                <a:gd name="connsiteY22" fmla="*/ 27028 h 1570950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75041 w 2180978"/>
                <a:gd name="connsiteY19" fmla="*/ 823863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12053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53269 w 2180978"/>
                <a:gd name="connsiteY16" fmla="*/ 1135195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5521 w 2180978"/>
                <a:gd name="connsiteY17" fmla="*/ 98497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5521 w 2180978"/>
                <a:gd name="connsiteY17" fmla="*/ 984971 h 1553608"/>
                <a:gd name="connsiteX18" fmla="*/ 1133823 w 2180978"/>
                <a:gd name="connsiteY18" fmla="*/ 897887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092458 w 2180978"/>
                <a:gd name="connsiteY17" fmla="*/ 984971 h 1553608"/>
                <a:gd name="connsiteX18" fmla="*/ 1133823 w 2180978"/>
                <a:gd name="connsiteY18" fmla="*/ 897887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80978" h="1553608">
                  <a:moveTo>
                    <a:pt x="16949" y="27028"/>
                  </a:moveTo>
                  <a:cubicBezTo>
                    <a:pt x="41986" y="-8895"/>
                    <a:pt x="86255" y="-5265"/>
                    <a:pt x="162818" y="16144"/>
                  </a:cubicBezTo>
                  <a:cubicBezTo>
                    <a:pt x="239381" y="37553"/>
                    <a:pt x="310138" y="65854"/>
                    <a:pt x="476326" y="155480"/>
                  </a:cubicBezTo>
                  <a:cubicBezTo>
                    <a:pt x="642515" y="245106"/>
                    <a:pt x="1010089" y="472255"/>
                    <a:pt x="1159949" y="553898"/>
                  </a:cubicBezTo>
                  <a:cubicBezTo>
                    <a:pt x="1309809" y="635541"/>
                    <a:pt x="1312713" y="646426"/>
                    <a:pt x="1375487" y="645337"/>
                  </a:cubicBezTo>
                  <a:cubicBezTo>
                    <a:pt x="1438261" y="644248"/>
                    <a:pt x="1452413" y="583651"/>
                    <a:pt x="1536595" y="547366"/>
                  </a:cubicBezTo>
                  <a:cubicBezTo>
                    <a:pt x="1620777" y="511081"/>
                    <a:pt x="1736529" y="518338"/>
                    <a:pt x="1841394" y="558252"/>
                  </a:cubicBezTo>
                  <a:cubicBezTo>
                    <a:pt x="1946259" y="598166"/>
                    <a:pt x="2123335" y="715369"/>
                    <a:pt x="2165789" y="786852"/>
                  </a:cubicBezTo>
                  <a:cubicBezTo>
                    <a:pt x="2208244" y="858335"/>
                    <a:pt x="2154178" y="978803"/>
                    <a:pt x="2096121" y="987149"/>
                  </a:cubicBezTo>
                  <a:cubicBezTo>
                    <a:pt x="2038064" y="995495"/>
                    <a:pt x="1928844" y="861963"/>
                    <a:pt x="1817447" y="836926"/>
                  </a:cubicBezTo>
                  <a:cubicBezTo>
                    <a:pt x="1706050" y="811889"/>
                    <a:pt x="1585944" y="894257"/>
                    <a:pt x="1519178" y="967554"/>
                  </a:cubicBezTo>
                  <a:cubicBezTo>
                    <a:pt x="1452412" y="1040851"/>
                    <a:pt x="1398709" y="1193976"/>
                    <a:pt x="1416852" y="1276708"/>
                  </a:cubicBezTo>
                  <a:cubicBezTo>
                    <a:pt x="1434995" y="1359440"/>
                    <a:pt x="1604449" y="1420037"/>
                    <a:pt x="1628035" y="1463943"/>
                  </a:cubicBezTo>
                  <a:cubicBezTo>
                    <a:pt x="1651621" y="1507849"/>
                    <a:pt x="1602998" y="1528532"/>
                    <a:pt x="1558367" y="1540143"/>
                  </a:cubicBezTo>
                  <a:cubicBezTo>
                    <a:pt x="1513736" y="1551754"/>
                    <a:pt x="1436447" y="1566268"/>
                    <a:pt x="1360247" y="1533611"/>
                  </a:cubicBezTo>
                  <a:cubicBezTo>
                    <a:pt x="1284047" y="1500954"/>
                    <a:pt x="1153781" y="1410966"/>
                    <a:pt x="1101167" y="1344200"/>
                  </a:cubicBezTo>
                  <a:cubicBezTo>
                    <a:pt x="1048553" y="1277435"/>
                    <a:pt x="1046012" y="1192889"/>
                    <a:pt x="1044561" y="1133018"/>
                  </a:cubicBezTo>
                  <a:cubicBezTo>
                    <a:pt x="1043110" y="1073147"/>
                    <a:pt x="1077581" y="1024159"/>
                    <a:pt x="1092458" y="984971"/>
                  </a:cubicBezTo>
                  <a:cubicBezTo>
                    <a:pt x="1107335" y="945783"/>
                    <a:pt x="1142169" y="926553"/>
                    <a:pt x="1133823" y="897887"/>
                  </a:cubicBezTo>
                  <a:cubicBezTo>
                    <a:pt x="1125477" y="869221"/>
                    <a:pt x="1148701" y="883009"/>
                    <a:pt x="1042384" y="812977"/>
                  </a:cubicBezTo>
                  <a:cubicBezTo>
                    <a:pt x="936067" y="742945"/>
                    <a:pt x="672270" y="594537"/>
                    <a:pt x="495921" y="477697"/>
                  </a:cubicBezTo>
                  <a:cubicBezTo>
                    <a:pt x="319572" y="360857"/>
                    <a:pt x="144675" y="254540"/>
                    <a:pt x="64847" y="179429"/>
                  </a:cubicBezTo>
                  <a:cubicBezTo>
                    <a:pt x="-14981" y="104318"/>
                    <a:pt x="-8088" y="62951"/>
                    <a:pt x="16949" y="27028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n w="57150">
                  <a:solidFill>
                    <a:schemeClr val="tx1"/>
                  </a:solidFill>
                </a:ln>
                <a:cs typeface="+mn-cs"/>
              </a:endParaRPr>
            </a:p>
          </p:txBody>
        </p:sp>
      </p:grpSp>
      <p:sp>
        <p:nvSpPr>
          <p:cNvPr id="37898" name="34 Forma libre"/>
          <p:cNvSpPr>
            <a:spLocks/>
          </p:cNvSpPr>
          <p:nvPr/>
        </p:nvSpPr>
        <p:spPr bwMode="auto">
          <a:xfrm>
            <a:off x="268288" y="2735263"/>
            <a:ext cx="2300287" cy="1665287"/>
          </a:xfrm>
          <a:custGeom>
            <a:avLst/>
            <a:gdLst>
              <a:gd name="T0" fmla="*/ 1670808 w 2703368"/>
              <a:gd name="T1" fmla="*/ 721034 h 1944835"/>
              <a:gd name="T2" fmla="*/ 1935193 w 2703368"/>
              <a:gd name="T3" fmla="*/ 642008 h 1944835"/>
              <a:gd name="T4" fmla="*/ 2255392 w 2703368"/>
              <a:gd name="T5" fmla="*/ 77 h 1944835"/>
              <a:gd name="T6" fmla="*/ 2284616 w 2703368"/>
              <a:gd name="T7" fmla="*/ 600599 h 1944835"/>
              <a:gd name="T8" fmla="*/ 2144631 w 2703368"/>
              <a:gd name="T9" fmla="*/ 882552 h 1944835"/>
              <a:gd name="T10" fmla="*/ 2012423 w 2703368"/>
              <a:gd name="T11" fmla="*/ 1023529 h 1944835"/>
              <a:gd name="T12" fmla="*/ 1817574 w 2703368"/>
              <a:gd name="T13" fmla="*/ 1172337 h 1944835"/>
              <a:gd name="T14" fmla="*/ 1560935 w 2703368"/>
              <a:gd name="T15" fmla="*/ 1331562 h 1944835"/>
              <a:gd name="T16" fmla="*/ 1386166 w 2703368"/>
              <a:gd name="T17" fmla="*/ 1409882 h 1944835"/>
              <a:gd name="T18" fmla="*/ 1096627 w 2703368"/>
              <a:gd name="T19" fmla="*/ 1552172 h 1944835"/>
              <a:gd name="T20" fmla="*/ 724944 w 2703368"/>
              <a:gd name="T21" fmla="*/ 1665716 h 1944835"/>
              <a:gd name="T22" fmla="*/ 1507 w 2703368"/>
              <a:gd name="T23" fmla="*/ 1206209 h 1944835"/>
              <a:gd name="T24" fmla="*/ 554304 w 2703368"/>
              <a:gd name="T25" fmla="*/ 1288144 h 1944835"/>
              <a:gd name="T26" fmla="*/ 1202865 w 2703368"/>
              <a:gd name="T27" fmla="*/ 1184224 h 1944835"/>
              <a:gd name="T28" fmla="*/ 1707150 w 2703368"/>
              <a:gd name="T29" fmla="*/ 877721 h 194483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03368" h="1944835">
                <a:moveTo>
                  <a:pt x="1964508" y="841817"/>
                </a:moveTo>
                <a:cubicBezTo>
                  <a:pt x="1967302" y="840674"/>
                  <a:pt x="2188246" y="788034"/>
                  <a:pt x="2275368" y="749553"/>
                </a:cubicBezTo>
                <a:cubicBezTo>
                  <a:pt x="2637207" y="45230"/>
                  <a:pt x="2583378" y="8148"/>
                  <a:pt x="2651852" y="90"/>
                </a:cubicBezTo>
                <a:cubicBezTo>
                  <a:pt x="2720326" y="-7968"/>
                  <a:pt x="2707918" y="529490"/>
                  <a:pt x="2686213" y="701207"/>
                </a:cubicBezTo>
                <a:cubicBezTo>
                  <a:pt x="2664508" y="872924"/>
                  <a:pt x="2574961" y="948095"/>
                  <a:pt x="2521621" y="1030391"/>
                </a:cubicBezTo>
                <a:cubicBezTo>
                  <a:pt x="2468281" y="1112687"/>
                  <a:pt x="2430264" y="1138595"/>
                  <a:pt x="2366173" y="1194983"/>
                </a:cubicBezTo>
                <a:cubicBezTo>
                  <a:pt x="2302082" y="1251371"/>
                  <a:pt x="2225548" y="1308780"/>
                  <a:pt x="2137073" y="1368719"/>
                </a:cubicBezTo>
                <a:cubicBezTo>
                  <a:pt x="2048598" y="1428658"/>
                  <a:pt x="1919861" y="1508393"/>
                  <a:pt x="1835321" y="1554616"/>
                </a:cubicBezTo>
                <a:cubicBezTo>
                  <a:pt x="1750781" y="1600839"/>
                  <a:pt x="1720818" y="1603129"/>
                  <a:pt x="1629831" y="1646056"/>
                </a:cubicBezTo>
                <a:cubicBezTo>
                  <a:pt x="1538844" y="1688983"/>
                  <a:pt x="1418972" y="1762400"/>
                  <a:pt x="1289396" y="1812181"/>
                </a:cubicBezTo>
                <a:cubicBezTo>
                  <a:pt x="1159820" y="1861962"/>
                  <a:pt x="1088484" y="1948010"/>
                  <a:pt x="852377" y="1944745"/>
                </a:cubicBezTo>
                <a:cubicBezTo>
                  <a:pt x="616270" y="1941480"/>
                  <a:pt x="35211" y="1481735"/>
                  <a:pt x="1772" y="1408265"/>
                </a:cubicBezTo>
                <a:cubicBezTo>
                  <a:pt x="-31667" y="1334795"/>
                  <a:pt x="416318" y="1508203"/>
                  <a:pt x="651741" y="1503925"/>
                </a:cubicBezTo>
                <a:cubicBezTo>
                  <a:pt x="887164" y="1499647"/>
                  <a:pt x="1188393" y="1462459"/>
                  <a:pt x="1414309" y="1382597"/>
                </a:cubicBezTo>
                <a:cubicBezTo>
                  <a:pt x="1640225" y="1302735"/>
                  <a:pt x="1780231" y="1238976"/>
                  <a:pt x="2007239" y="1024751"/>
                </a:cubicBezTo>
              </a:path>
            </a:pathLst>
          </a:custGeom>
          <a:solidFill>
            <a:srgbClr val="ADADEB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12 Forma libre"/>
          <p:cNvSpPr/>
          <p:nvPr/>
        </p:nvSpPr>
        <p:spPr bwMode="auto">
          <a:xfrm>
            <a:off x="5337175" y="-1160463"/>
            <a:ext cx="6457950" cy="6896101"/>
          </a:xfrm>
          <a:custGeom>
            <a:avLst/>
            <a:gdLst>
              <a:gd name="connsiteX0" fmla="*/ 4297114 w 4297114"/>
              <a:gd name="connsiteY0" fmla="*/ 5989320 h 6232316"/>
              <a:gd name="connsiteX1" fmla="*/ 3858202 w 4297114"/>
              <a:gd name="connsiteY1" fmla="*/ 6044184 h 6232316"/>
              <a:gd name="connsiteX2" fmla="*/ 3428434 w 4297114"/>
              <a:gd name="connsiteY2" fmla="*/ 6227064 h 6232316"/>
              <a:gd name="connsiteX3" fmla="*/ 3080962 w 4297114"/>
              <a:gd name="connsiteY3" fmla="*/ 6172200 h 6232316"/>
              <a:gd name="connsiteX4" fmla="*/ 2559754 w 4297114"/>
              <a:gd name="connsiteY4" fmla="*/ 6062472 h 6232316"/>
              <a:gd name="connsiteX5" fmla="*/ 1864810 w 4297114"/>
              <a:gd name="connsiteY5" fmla="*/ 5879592 h 6232316"/>
              <a:gd name="connsiteX6" fmla="*/ 1517338 w 4297114"/>
              <a:gd name="connsiteY6" fmla="*/ 5632704 h 6232316"/>
              <a:gd name="connsiteX7" fmla="*/ 1142434 w 4297114"/>
              <a:gd name="connsiteY7" fmla="*/ 5468112 h 6232316"/>
              <a:gd name="connsiteX8" fmla="*/ 785818 w 4297114"/>
              <a:gd name="connsiteY8" fmla="*/ 5084064 h 6232316"/>
              <a:gd name="connsiteX9" fmla="*/ 255466 w 4297114"/>
              <a:gd name="connsiteY9" fmla="*/ 4379976 h 6232316"/>
              <a:gd name="connsiteX10" fmla="*/ 100018 w 4297114"/>
              <a:gd name="connsiteY10" fmla="*/ 3895344 h 6232316"/>
              <a:gd name="connsiteX11" fmla="*/ 72586 w 4297114"/>
              <a:gd name="connsiteY11" fmla="*/ 3493008 h 6232316"/>
              <a:gd name="connsiteX12" fmla="*/ 72586 w 4297114"/>
              <a:gd name="connsiteY12" fmla="*/ 2862072 h 6232316"/>
              <a:gd name="connsiteX13" fmla="*/ 8578 w 4297114"/>
              <a:gd name="connsiteY13" fmla="*/ 2441448 h 6232316"/>
              <a:gd name="connsiteX14" fmla="*/ 17722 w 4297114"/>
              <a:gd name="connsiteY14" fmla="*/ 2048256 h 6232316"/>
              <a:gd name="connsiteX15" fmla="*/ 164026 w 4297114"/>
              <a:gd name="connsiteY15" fmla="*/ 1591056 h 6232316"/>
              <a:gd name="connsiteX16" fmla="*/ 310330 w 4297114"/>
              <a:gd name="connsiteY16" fmla="*/ 1143000 h 6232316"/>
              <a:gd name="connsiteX17" fmla="*/ 438346 w 4297114"/>
              <a:gd name="connsiteY17" fmla="*/ 612648 h 6232316"/>
              <a:gd name="connsiteX18" fmla="*/ 712666 w 4297114"/>
              <a:gd name="connsiteY18" fmla="*/ 265176 h 6232316"/>
              <a:gd name="connsiteX19" fmla="*/ 941266 w 4297114"/>
              <a:gd name="connsiteY19" fmla="*/ 109728 h 6232316"/>
              <a:gd name="connsiteX20" fmla="*/ 1809946 w 4297114"/>
              <a:gd name="connsiteY20" fmla="*/ 0 h 6232316"/>
              <a:gd name="connsiteX0" fmla="*/ 4297114 w 6189922"/>
              <a:gd name="connsiteY0" fmla="*/ 6013394 h 6256390"/>
              <a:gd name="connsiteX1" fmla="*/ 3858202 w 6189922"/>
              <a:gd name="connsiteY1" fmla="*/ 6068258 h 6256390"/>
              <a:gd name="connsiteX2" fmla="*/ 3428434 w 6189922"/>
              <a:gd name="connsiteY2" fmla="*/ 6251138 h 6256390"/>
              <a:gd name="connsiteX3" fmla="*/ 3080962 w 6189922"/>
              <a:gd name="connsiteY3" fmla="*/ 6196274 h 6256390"/>
              <a:gd name="connsiteX4" fmla="*/ 2559754 w 6189922"/>
              <a:gd name="connsiteY4" fmla="*/ 6086546 h 6256390"/>
              <a:gd name="connsiteX5" fmla="*/ 1864810 w 6189922"/>
              <a:gd name="connsiteY5" fmla="*/ 5903666 h 6256390"/>
              <a:gd name="connsiteX6" fmla="*/ 1517338 w 6189922"/>
              <a:gd name="connsiteY6" fmla="*/ 5656778 h 6256390"/>
              <a:gd name="connsiteX7" fmla="*/ 1142434 w 6189922"/>
              <a:gd name="connsiteY7" fmla="*/ 5492186 h 6256390"/>
              <a:gd name="connsiteX8" fmla="*/ 785818 w 6189922"/>
              <a:gd name="connsiteY8" fmla="*/ 5108138 h 6256390"/>
              <a:gd name="connsiteX9" fmla="*/ 255466 w 6189922"/>
              <a:gd name="connsiteY9" fmla="*/ 4404050 h 6256390"/>
              <a:gd name="connsiteX10" fmla="*/ 100018 w 6189922"/>
              <a:gd name="connsiteY10" fmla="*/ 3919418 h 6256390"/>
              <a:gd name="connsiteX11" fmla="*/ 72586 w 6189922"/>
              <a:gd name="connsiteY11" fmla="*/ 3517082 h 6256390"/>
              <a:gd name="connsiteX12" fmla="*/ 72586 w 6189922"/>
              <a:gd name="connsiteY12" fmla="*/ 2886146 h 6256390"/>
              <a:gd name="connsiteX13" fmla="*/ 8578 w 6189922"/>
              <a:gd name="connsiteY13" fmla="*/ 2465522 h 6256390"/>
              <a:gd name="connsiteX14" fmla="*/ 17722 w 6189922"/>
              <a:gd name="connsiteY14" fmla="*/ 2072330 h 6256390"/>
              <a:gd name="connsiteX15" fmla="*/ 164026 w 6189922"/>
              <a:gd name="connsiteY15" fmla="*/ 1615130 h 6256390"/>
              <a:gd name="connsiteX16" fmla="*/ 310330 w 6189922"/>
              <a:gd name="connsiteY16" fmla="*/ 1167074 h 6256390"/>
              <a:gd name="connsiteX17" fmla="*/ 438346 w 6189922"/>
              <a:gd name="connsiteY17" fmla="*/ 636722 h 6256390"/>
              <a:gd name="connsiteX18" fmla="*/ 712666 w 6189922"/>
              <a:gd name="connsiteY18" fmla="*/ 289250 h 6256390"/>
              <a:gd name="connsiteX19" fmla="*/ 941266 w 6189922"/>
              <a:gd name="connsiteY19" fmla="*/ 133802 h 6256390"/>
              <a:gd name="connsiteX20" fmla="*/ 6189922 w 6189922"/>
              <a:gd name="connsiteY20" fmla="*/ 2346650 h 6256390"/>
              <a:gd name="connsiteX0" fmla="*/ 4297114 w 6189922"/>
              <a:gd name="connsiteY0" fmla="*/ 5899030 h 6142026"/>
              <a:gd name="connsiteX1" fmla="*/ 3858202 w 6189922"/>
              <a:gd name="connsiteY1" fmla="*/ 5953894 h 6142026"/>
              <a:gd name="connsiteX2" fmla="*/ 3428434 w 6189922"/>
              <a:gd name="connsiteY2" fmla="*/ 6136774 h 6142026"/>
              <a:gd name="connsiteX3" fmla="*/ 3080962 w 6189922"/>
              <a:gd name="connsiteY3" fmla="*/ 6081910 h 6142026"/>
              <a:gd name="connsiteX4" fmla="*/ 2559754 w 6189922"/>
              <a:gd name="connsiteY4" fmla="*/ 5972182 h 6142026"/>
              <a:gd name="connsiteX5" fmla="*/ 1864810 w 6189922"/>
              <a:gd name="connsiteY5" fmla="*/ 5789302 h 6142026"/>
              <a:gd name="connsiteX6" fmla="*/ 1517338 w 6189922"/>
              <a:gd name="connsiteY6" fmla="*/ 5542414 h 6142026"/>
              <a:gd name="connsiteX7" fmla="*/ 1142434 w 6189922"/>
              <a:gd name="connsiteY7" fmla="*/ 5377822 h 6142026"/>
              <a:gd name="connsiteX8" fmla="*/ 785818 w 6189922"/>
              <a:gd name="connsiteY8" fmla="*/ 4993774 h 6142026"/>
              <a:gd name="connsiteX9" fmla="*/ 255466 w 6189922"/>
              <a:gd name="connsiteY9" fmla="*/ 4289686 h 6142026"/>
              <a:gd name="connsiteX10" fmla="*/ 100018 w 6189922"/>
              <a:gd name="connsiteY10" fmla="*/ 3805054 h 6142026"/>
              <a:gd name="connsiteX11" fmla="*/ 72586 w 6189922"/>
              <a:gd name="connsiteY11" fmla="*/ 3402718 h 6142026"/>
              <a:gd name="connsiteX12" fmla="*/ 72586 w 6189922"/>
              <a:gd name="connsiteY12" fmla="*/ 2771782 h 6142026"/>
              <a:gd name="connsiteX13" fmla="*/ 8578 w 6189922"/>
              <a:gd name="connsiteY13" fmla="*/ 2351158 h 6142026"/>
              <a:gd name="connsiteX14" fmla="*/ 17722 w 6189922"/>
              <a:gd name="connsiteY14" fmla="*/ 1957966 h 6142026"/>
              <a:gd name="connsiteX15" fmla="*/ 164026 w 6189922"/>
              <a:gd name="connsiteY15" fmla="*/ 1500766 h 6142026"/>
              <a:gd name="connsiteX16" fmla="*/ 310330 w 6189922"/>
              <a:gd name="connsiteY16" fmla="*/ 1052710 h 6142026"/>
              <a:gd name="connsiteX17" fmla="*/ 438346 w 6189922"/>
              <a:gd name="connsiteY17" fmla="*/ 522358 h 6142026"/>
              <a:gd name="connsiteX18" fmla="*/ 712666 w 6189922"/>
              <a:gd name="connsiteY18" fmla="*/ 174886 h 6142026"/>
              <a:gd name="connsiteX19" fmla="*/ 941266 w 6189922"/>
              <a:gd name="connsiteY19" fmla="*/ 19438 h 6142026"/>
              <a:gd name="connsiteX20" fmla="*/ 5449258 w 6189922"/>
              <a:gd name="connsiteY20" fmla="*/ 604654 h 6142026"/>
              <a:gd name="connsiteX21" fmla="*/ 6189922 w 6189922"/>
              <a:gd name="connsiteY21" fmla="*/ 2232286 h 6142026"/>
              <a:gd name="connsiteX0" fmla="*/ 4297114 w 6189922"/>
              <a:gd name="connsiteY0" fmla="*/ 6028087 h 6271083"/>
              <a:gd name="connsiteX1" fmla="*/ 3858202 w 6189922"/>
              <a:gd name="connsiteY1" fmla="*/ 6082951 h 6271083"/>
              <a:gd name="connsiteX2" fmla="*/ 3428434 w 6189922"/>
              <a:gd name="connsiteY2" fmla="*/ 6265831 h 6271083"/>
              <a:gd name="connsiteX3" fmla="*/ 3080962 w 6189922"/>
              <a:gd name="connsiteY3" fmla="*/ 6210967 h 6271083"/>
              <a:gd name="connsiteX4" fmla="*/ 2559754 w 6189922"/>
              <a:gd name="connsiteY4" fmla="*/ 6101239 h 6271083"/>
              <a:gd name="connsiteX5" fmla="*/ 1864810 w 6189922"/>
              <a:gd name="connsiteY5" fmla="*/ 5918359 h 6271083"/>
              <a:gd name="connsiteX6" fmla="*/ 1517338 w 6189922"/>
              <a:gd name="connsiteY6" fmla="*/ 5671471 h 6271083"/>
              <a:gd name="connsiteX7" fmla="*/ 1142434 w 6189922"/>
              <a:gd name="connsiteY7" fmla="*/ 5506879 h 6271083"/>
              <a:gd name="connsiteX8" fmla="*/ 785818 w 6189922"/>
              <a:gd name="connsiteY8" fmla="*/ 5122831 h 6271083"/>
              <a:gd name="connsiteX9" fmla="*/ 255466 w 6189922"/>
              <a:gd name="connsiteY9" fmla="*/ 4418743 h 6271083"/>
              <a:gd name="connsiteX10" fmla="*/ 100018 w 6189922"/>
              <a:gd name="connsiteY10" fmla="*/ 3934111 h 6271083"/>
              <a:gd name="connsiteX11" fmla="*/ 72586 w 6189922"/>
              <a:gd name="connsiteY11" fmla="*/ 3531775 h 6271083"/>
              <a:gd name="connsiteX12" fmla="*/ 72586 w 6189922"/>
              <a:gd name="connsiteY12" fmla="*/ 2900839 h 6271083"/>
              <a:gd name="connsiteX13" fmla="*/ 8578 w 6189922"/>
              <a:gd name="connsiteY13" fmla="*/ 2480215 h 6271083"/>
              <a:gd name="connsiteX14" fmla="*/ 17722 w 6189922"/>
              <a:gd name="connsiteY14" fmla="*/ 2087023 h 6271083"/>
              <a:gd name="connsiteX15" fmla="*/ 164026 w 6189922"/>
              <a:gd name="connsiteY15" fmla="*/ 1629823 h 6271083"/>
              <a:gd name="connsiteX16" fmla="*/ 310330 w 6189922"/>
              <a:gd name="connsiteY16" fmla="*/ 1181767 h 6271083"/>
              <a:gd name="connsiteX17" fmla="*/ 438346 w 6189922"/>
              <a:gd name="connsiteY17" fmla="*/ 651415 h 6271083"/>
              <a:gd name="connsiteX18" fmla="*/ 712666 w 6189922"/>
              <a:gd name="connsiteY18" fmla="*/ 303943 h 6271083"/>
              <a:gd name="connsiteX19" fmla="*/ 941266 w 6189922"/>
              <a:gd name="connsiteY19" fmla="*/ 148495 h 6271083"/>
              <a:gd name="connsiteX20" fmla="*/ 4672018 w 6189922"/>
              <a:gd name="connsiteY20" fmla="*/ 29623 h 6271083"/>
              <a:gd name="connsiteX21" fmla="*/ 5449258 w 6189922"/>
              <a:gd name="connsiteY21" fmla="*/ 733711 h 6271083"/>
              <a:gd name="connsiteX22" fmla="*/ 6189922 w 6189922"/>
              <a:gd name="connsiteY22" fmla="*/ 2361343 h 6271083"/>
              <a:gd name="connsiteX0" fmla="*/ 4297114 w 6189922"/>
              <a:gd name="connsiteY0" fmla="*/ 6419975 h 6662971"/>
              <a:gd name="connsiteX1" fmla="*/ 3858202 w 6189922"/>
              <a:gd name="connsiteY1" fmla="*/ 6474839 h 6662971"/>
              <a:gd name="connsiteX2" fmla="*/ 3428434 w 6189922"/>
              <a:gd name="connsiteY2" fmla="*/ 6657719 h 6662971"/>
              <a:gd name="connsiteX3" fmla="*/ 3080962 w 6189922"/>
              <a:gd name="connsiteY3" fmla="*/ 6602855 h 6662971"/>
              <a:gd name="connsiteX4" fmla="*/ 2559754 w 6189922"/>
              <a:gd name="connsiteY4" fmla="*/ 6493127 h 6662971"/>
              <a:gd name="connsiteX5" fmla="*/ 1864810 w 6189922"/>
              <a:gd name="connsiteY5" fmla="*/ 6310247 h 6662971"/>
              <a:gd name="connsiteX6" fmla="*/ 1517338 w 6189922"/>
              <a:gd name="connsiteY6" fmla="*/ 6063359 h 6662971"/>
              <a:gd name="connsiteX7" fmla="*/ 1142434 w 6189922"/>
              <a:gd name="connsiteY7" fmla="*/ 5898767 h 6662971"/>
              <a:gd name="connsiteX8" fmla="*/ 785818 w 6189922"/>
              <a:gd name="connsiteY8" fmla="*/ 5514719 h 6662971"/>
              <a:gd name="connsiteX9" fmla="*/ 255466 w 6189922"/>
              <a:gd name="connsiteY9" fmla="*/ 4810631 h 6662971"/>
              <a:gd name="connsiteX10" fmla="*/ 100018 w 6189922"/>
              <a:gd name="connsiteY10" fmla="*/ 4325999 h 6662971"/>
              <a:gd name="connsiteX11" fmla="*/ 72586 w 6189922"/>
              <a:gd name="connsiteY11" fmla="*/ 3923663 h 6662971"/>
              <a:gd name="connsiteX12" fmla="*/ 72586 w 6189922"/>
              <a:gd name="connsiteY12" fmla="*/ 3292727 h 6662971"/>
              <a:gd name="connsiteX13" fmla="*/ 8578 w 6189922"/>
              <a:gd name="connsiteY13" fmla="*/ 2872103 h 6662971"/>
              <a:gd name="connsiteX14" fmla="*/ 17722 w 6189922"/>
              <a:gd name="connsiteY14" fmla="*/ 2478911 h 6662971"/>
              <a:gd name="connsiteX15" fmla="*/ 164026 w 6189922"/>
              <a:gd name="connsiteY15" fmla="*/ 2021711 h 6662971"/>
              <a:gd name="connsiteX16" fmla="*/ 310330 w 6189922"/>
              <a:gd name="connsiteY16" fmla="*/ 1573655 h 6662971"/>
              <a:gd name="connsiteX17" fmla="*/ 438346 w 6189922"/>
              <a:gd name="connsiteY17" fmla="*/ 1043303 h 6662971"/>
              <a:gd name="connsiteX18" fmla="*/ 712666 w 6189922"/>
              <a:gd name="connsiteY18" fmla="*/ 695831 h 6662971"/>
              <a:gd name="connsiteX19" fmla="*/ 941266 w 6189922"/>
              <a:gd name="connsiteY19" fmla="*/ 540383 h 6662971"/>
              <a:gd name="connsiteX20" fmla="*/ 3675322 w 6189922"/>
              <a:gd name="connsiteY20" fmla="*/ 888 h 6662971"/>
              <a:gd name="connsiteX21" fmla="*/ 4672018 w 6189922"/>
              <a:gd name="connsiteY21" fmla="*/ 421511 h 6662971"/>
              <a:gd name="connsiteX22" fmla="*/ 5449258 w 6189922"/>
              <a:gd name="connsiteY22" fmla="*/ 1125599 h 6662971"/>
              <a:gd name="connsiteX23" fmla="*/ 6189922 w 6189922"/>
              <a:gd name="connsiteY23" fmla="*/ 2753231 h 6662971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941266 w 6189922"/>
              <a:gd name="connsiteY19" fmla="*/ 727647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1471618 w 6189922"/>
              <a:gd name="connsiteY19" fmla="*/ 700215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590560 h 6833556"/>
              <a:gd name="connsiteX1" fmla="*/ 3858202 w 6189922"/>
              <a:gd name="connsiteY1" fmla="*/ 6645424 h 6833556"/>
              <a:gd name="connsiteX2" fmla="*/ 3428434 w 6189922"/>
              <a:gd name="connsiteY2" fmla="*/ 6828304 h 6833556"/>
              <a:gd name="connsiteX3" fmla="*/ 3080962 w 6189922"/>
              <a:gd name="connsiteY3" fmla="*/ 6773440 h 6833556"/>
              <a:gd name="connsiteX4" fmla="*/ 2559754 w 6189922"/>
              <a:gd name="connsiteY4" fmla="*/ 6663712 h 6833556"/>
              <a:gd name="connsiteX5" fmla="*/ 1864810 w 6189922"/>
              <a:gd name="connsiteY5" fmla="*/ 6480832 h 6833556"/>
              <a:gd name="connsiteX6" fmla="*/ 1517338 w 6189922"/>
              <a:gd name="connsiteY6" fmla="*/ 6233944 h 6833556"/>
              <a:gd name="connsiteX7" fmla="*/ 1142434 w 6189922"/>
              <a:gd name="connsiteY7" fmla="*/ 6069352 h 6833556"/>
              <a:gd name="connsiteX8" fmla="*/ 785818 w 6189922"/>
              <a:gd name="connsiteY8" fmla="*/ 5685304 h 6833556"/>
              <a:gd name="connsiteX9" fmla="*/ 255466 w 6189922"/>
              <a:gd name="connsiteY9" fmla="*/ 4981216 h 6833556"/>
              <a:gd name="connsiteX10" fmla="*/ 100018 w 6189922"/>
              <a:gd name="connsiteY10" fmla="*/ 4496584 h 6833556"/>
              <a:gd name="connsiteX11" fmla="*/ 72586 w 6189922"/>
              <a:gd name="connsiteY11" fmla="*/ 4094248 h 6833556"/>
              <a:gd name="connsiteX12" fmla="*/ 72586 w 6189922"/>
              <a:gd name="connsiteY12" fmla="*/ 3463312 h 6833556"/>
              <a:gd name="connsiteX13" fmla="*/ 8578 w 6189922"/>
              <a:gd name="connsiteY13" fmla="*/ 3042688 h 6833556"/>
              <a:gd name="connsiteX14" fmla="*/ 17722 w 6189922"/>
              <a:gd name="connsiteY14" fmla="*/ 2649496 h 6833556"/>
              <a:gd name="connsiteX15" fmla="*/ 164026 w 6189922"/>
              <a:gd name="connsiteY15" fmla="*/ 2192296 h 6833556"/>
              <a:gd name="connsiteX16" fmla="*/ 310330 w 6189922"/>
              <a:gd name="connsiteY16" fmla="*/ 1744240 h 6833556"/>
              <a:gd name="connsiteX17" fmla="*/ 438346 w 6189922"/>
              <a:gd name="connsiteY17" fmla="*/ 1213888 h 6833556"/>
              <a:gd name="connsiteX18" fmla="*/ 712666 w 6189922"/>
              <a:gd name="connsiteY18" fmla="*/ 866416 h 6833556"/>
              <a:gd name="connsiteX19" fmla="*/ 1471618 w 6189922"/>
              <a:gd name="connsiteY19" fmla="*/ 683536 h 6833556"/>
              <a:gd name="connsiteX20" fmla="*/ 1965394 w 6189922"/>
              <a:gd name="connsiteY20" fmla="*/ 326921 h 6833556"/>
              <a:gd name="connsiteX21" fmla="*/ 3071818 w 6189922"/>
              <a:gd name="connsiteY21" fmla="*/ 6881 h 6833556"/>
              <a:gd name="connsiteX22" fmla="*/ 3675322 w 6189922"/>
              <a:gd name="connsiteY22" fmla="*/ 171473 h 6833556"/>
              <a:gd name="connsiteX23" fmla="*/ 4672018 w 6189922"/>
              <a:gd name="connsiteY23" fmla="*/ 592096 h 6833556"/>
              <a:gd name="connsiteX24" fmla="*/ 5449258 w 6189922"/>
              <a:gd name="connsiteY24" fmla="*/ 1296184 h 6833556"/>
              <a:gd name="connsiteX25" fmla="*/ 6189922 w 6189922"/>
              <a:gd name="connsiteY25" fmla="*/ 2923816 h 6833556"/>
              <a:gd name="connsiteX0" fmla="*/ 4297114 w 6189922"/>
              <a:gd name="connsiteY0" fmla="*/ 6583691 h 6826687"/>
              <a:gd name="connsiteX1" fmla="*/ 3858202 w 6189922"/>
              <a:gd name="connsiteY1" fmla="*/ 6638555 h 6826687"/>
              <a:gd name="connsiteX2" fmla="*/ 3428434 w 6189922"/>
              <a:gd name="connsiteY2" fmla="*/ 6821435 h 6826687"/>
              <a:gd name="connsiteX3" fmla="*/ 3080962 w 6189922"/>
              <a:gd name="connsiteY3" fmla="*/ 6766571 h 6826687"/>
              <a:gd name="connsiteX4" fmla="*/ 2559754 w 6189922"/>
              <a:gd name="connsiteY4" fmla="*/ 6656843 h 6826687"/>
              <a:gd name="connsiteX5" fmla="*/ 1864810 w 6189922"/>
              <a:gd name="connsiteY5" fmla="*/ 6473963 h 6826687"/>
              <a:gd name="connsiteX6" fmla="*/ 1517338 w 6189922"/>
              <a:gd name="connsiteY6" fmla="*/ 6227075 h 6826687"/>
              <a:gd name="connsiteX7" fmla="*/ 1142434 w 6189922"/>
              <a:gd name="connsiteY7" fmla="*/ 6062483 h 6826687"/>
              <a:gd name="connsiteX8" fmla="*/ 785818 w 6189922"/>
              <a:gd name="connsiteY8" fmla="*/ 5678435 h 6826687"/>
              <a:gd name="connsiteX9" fmla="*/ 255466 w 6189922"/>
              <a:gd name="connsiteY9" fmla="*/ 4974347 h 6826687"/>
              <a:gd name="connsiteX10" fmla="*/ 100018 w 6189922"/>
              <a:gd name="connsiteY10" fmla="*/ 4489715 h 6826687"/>
              <a:gd name="connsiteX11" fmla="*/ 72586 w 6189922"/>
              <a:gd name="connsiteY11" fmla="*/ 4087379 h 6826687"/>
              <a:gd name="connsiteX12" fmla="*/ 72586 w 6189922"/>
              <a:gd name="connsiteY12" fmla="*/ 3456443 h 6826687"/>
              <a:gd name="connsiteX13" fmla="*/ 8578 w 6189922"/>
              <a:gd name="connsiteY13" fmla="*/ 3035819 h 6826687"/>
              <a:gd name="connsiteX14" fmla="*/ 17722 w 6189922"/>
              <a:gd name="connsiteY14" fmla="*/ 2642627 h 6826687"/>
              <a:gd name="connsiteX15" fmla="*/ 164026 w 6189922"/>
              <a:gd name="connsiteY15" fmla="*/ 2185427 h 6826687"/>
              <a:gd name="connsiteX16" fmla="*/ 310330 w 6189922"/>
              <a:gd name="connsiteY16" fmla="*/ 1737371 h 6826687"/>
              <a:gd name="connsiteX17" fmla="*/ 438346 w 6189922"/>
              <a:gd name="connsiteY17" fmla="*/ 1207019 h 6826687"/>
              <a:gd name="connsiteX18" fmla="*/ 712666 w 6189922"/>
              <a:gd name="connsiteY18" fmla="*/ 859547 h 6826687"/>
              <a:gd name="connsiteX19" fmla="*/ 1471618 w 6189922"/>
              <a:gd name="connsiteY19" fmla="*/ 676667 h 6826687"/>
              <a:gd name="connsiteX20" fmla="*/ 1965394 w 6189922"/>
              <a:gd name="connsiteY20" fmla="*/ 320052 h 6826687"/>
              <a:gd name="connsiteX21" fmla="*/ 2651194 w 6189922"/>
              <a:gd name="connsiteY21" fmla="*/ 201179 h 6826687"/>
              <a:gd name="connsiteX22" fmla="*/ 3071818 w 6189922"/>
              <a:gd name="connsiteY22" fmla="*/ 12 h 6826687"/>
              <a:gd name="connsiteX23" fmla="*/ 3675322 w 6189922"/>
              <a:gd name="connsiteY23" fmla="*/ 164604 h 6826687"/>
              <a:gd name="connsiteX24" fmla="*/ 4672018 w 6189922"/>
              <a:gd name="connsiteY24" fmla="*/ 585227 h 6826687"/>
              <a:gd name="connsiteX25" fmla="*/ 5449258 w 6189922"/>
              <a:gd name="connsiteY25" fmla="*/ 1289315 h 6826687"/>
              <a:gd name="connsiteX26" fmla="*/ 6189922 w 6189922"/>
              <a:gd name="connsiteY26" fmla="*/ 2916947 h 6826687"/>
              <a:gd name="connsiteX0" fmla="*/ 4297114 w 6189922"/>
              <a:gd name="connsiteY0" fmla="*/ 6639812 h 6882808"/>
              <a:gd name="connsiteX1" fmla="*/ 3858202 w 6189922"/>
              <a:gd name="connsiteY1" fmla="*/ 6694676 h 6882808"/>
              <a:gd name="connsiteX2" fmla="*/ 3428434 w 6189922"/>
              <a:gd name="connsiteY2" fmla="*/ 6877556 h 6882808"/>
              <a:gd name="connsiteX3" fmla="*/ 3080962 w 6189922"/>
              <a:gd name="connsiteY3" fmla="*/ 6822692 h 6882808"/>
              <a:gd name="connsiteX4" fmla="*/ 2559754 w 6189922"/>
              <a:gd name="connsiteY4" fmla="*/ 6712964 h 6882808"/>
              <a:gd name="connsiteX5" fmla="*/ 1864810 w 6189922"/>
              <a:gd name="connsiteY5" fmla="*/ 6530084 h 6882808"/>
              <a:gd name="connsiteX6" fmla="*/ 1517338 w 6189922"/>
              <a:gd name="connsiteY6" fmla="*/ 6283196 h 6882808"/>
              <a:gd name="connsiteX7" fmla="*/ 1142434 w 6189922"/>
              <a:gd name="connsiteY7" fmla="*/ 6118604 h 6882808"/>
              <a:gd name="connsiteX8" fmla="*/ 785818 w 6189922"/>
              <a:gd name="connsiteY8" fmla="*/ 5734556 h 6882808"/>
              <a:gd name="connsiteX9" fmla="*/ 255466 w 6189922"/>
              <a:gd name="connsiteY9" fmla="*/ 5030468 h 6882808"/>
              <a:gd name="connsiteX10" fmla="*/ 100018 w 6189922"/>
              <a:gd name="connsiteY10" fmla="*/ 4545836 h 6882808"/>
              <a:gd name="connsiteX11" fmla="*/ 72586 w 6189922"/>
              <a:gd name="connsiteY11" fmla="*/ 4143500 h 6882808"/>
              <a:gd name="connsiteX12" fmla="*/ 72586 w 6189922"/>
              <a:gd name="connsiteY12" fmla="*/ 3512564 h 6882808"/>
              <a:gd name="connsiteX13" fmla="*/ 8578 w 6189922"/>
              <a:gd name="connsiteY13" fmla="*/ 3091940 h 6882808"/>
              <a:gd name="connsiteX14" fmla="*/ 17722 w 6189922"/>
              <a:gd name="connsiteY14" fmla="*/ 2698748 h 6882808"/>
              <a:gd name="connsiteX15" fmla="*/ 164026 w 6189922"/>
              <a:gd name="connsiteY15" fmla="*/ 2241548 h 6882808"/>
              <a:gd name="connsiteX16" fmla="*/ 310330 w 6189922"/>
              <a:gd name="connsiteY16" fmla="*/ 1793492 h 6882808"/>
              <a:gd name="connsiteX17" fmla="*/ 438346 w 6189922"/>
              <a:gd name="connsiteY17" fmla="*/ 1263140 h 6882808"/>
              <a:gd name="connsiteX18" fmla="*/ 712666 w 6189922"/>
              <a:gd name="connsiteY18" fmla="*/ 915668 h 6882808"/>
              <a:gd name="connsiteX19" fmla="*/ 1471618 w 6189922"/>
              <a:gd name="connsiteY19" fmla="*/ 732788 h 6882808"/>
              <a:gd name="connsiteX20" fmla="*/ 1965394 w 6189922"/>
              <a:gd name="connsiteY20" fmla="*/ 376173 h 6882808"/>
              <a:gd name="connsiteX21" fmla="*/ 2651194 w 6189922"/>
              <a:gd name="connsiteY21" fmla="*/ 257300 h 6882808"/>
              <a:gd name="connsiteX22" fmla="*/ 3071818 w 6189922"/>
              <a:gd name="connsiteY22" fmla="*/ 56133 h 6882808"/>
              <a:gd name="connsiteX23" fmla="*/ 3675322 w 6189922"/>
              <a:gd name="connsiteY23" fmla="*/ 220725 h 6882808"/>
              <a:gd name="connsiteX24" fmla="*/ 3730186 w 6189922"/>
              <a:gd name="connsiteY24" fmla="*/ 10412 h 6882808"/>
              <a:gd name="connsiteX25" fmla="*/ 4672018 w 6189922"/>
              <a:gd name="connsiteY25" fmla="*/ 641348 h 6882808"/>
              <a:gd name="connsiteX26" fmla="*/ 5449258 w 6189922"/>
              <a:gd name="connsiteY26" fmla="*/ 1345436 h 6882808"/>
              <a:gd name="connsiteX27" fmla="*/ 6189922 w 6189922"/>
              <a:gd name="connsiteY27" fmla="*/ 2973068 h 6882808"/>
              <a:gd name="connsiteX0" fmla="*/ 4297114 w 6189922"/>
              <a:gd name="connsiteY0" fmla="*/ 6670323 h 6913319"/>
              <a:gd name="connsiteX1" fmla="*/ 3858202 w 6189922"/>
              <a:gd name="connsiteY1" fmla="*/ 6725187 h 6913319"/>
              <a:gd name="connsiteX2" fmla="*/ 3428434 w 6189922"/>
              <a:gd name="connsiteY2" fmla="*/ 6908067 h 6913319"/>
              <a:gd name="connsiteX3" fmla="*/ 3080962 w 6189922"/>
              <a:gd name="connsiteY3" fmla="*/ 6853203 h 6913319"/>
              <a:gd name="connsiteX4" fmla="*/ 2559754 w 6189922"/>
              <a:gd name="connsiteY4" fmla="*/ 6743475 h 6913319"/>
              <a:gd name="connsiteX5" fmla="*/ 1864810 w 6189922"/>
              <a:gd name="connsiteY5" fmla="*/ 6560595 h 6913319"/>
              <a:gd name="connsiteX6" fmla="*/ 1517338 w 6189922"/>
              <a:gd name="connsiteY6" fmla="*/ 6313707 h 6913319"/>
              <a:gd name="connsiteX7" fmla="*/ 1142434 w 6189922"/>
              <a:gd name="connsiteY7" fmla="*/ 6149115 h 6913319"/>
              <a:gd name="connsiteX8" fmla="*/ 785818 w 6189922"/>
              <a:gd name="connsiteY8" fmla="*/ 5765067 h 6913319"/>
              <a:gd name="connsiteX9" fmla="*/ 255466 w 6189922"/>
              <a:gd name="connsiteY9" fmla="*/ 5060979 h 6913319"/>
              <a:gd name="connsiteX10" fmla="*/ 100018 w 6189922"/>
              <a:gd name="connsiteY10" fmla="*/ 4576347 h 6913319"/>
              <a:gd name="connsiteX11" fmla="*/ 72586 w 6189922"/>
              <a:gd name="connsiteY11" fmla="*/ 4174011 h 6913319"/>
              <a:gd name="connsiteX12" fmla="*/ 72586 w 6189922"/>
              <a:gd name="connsiteY12" fmla="*/ 3543075 h 6913319"/>
              <a:gd name="connsiteX13" fmla="*/ 8578 w 6189922"/>
              <a:gd name="connsiteY13" fmla="*/ 3122451 h 6913319"/>
              <a:gd name="connsiteX14" fmla="*/ 17722 w 6189922"/>
              <a:gd name="connsiteY14" fmla="*/ 2729259 h 6913319"/>
              <a:gd name="connsiteX15" fmla="*/ 164026 w 6189922"/>
              <a:gd name="connsiteY15" fmla="*/ 2272059 h 6913319"/>
              <a:gd name="connsiteX16" fmla="*/ 310330 w 6189922"/>
              <a:gd name="connsiteY16" fmla="*/ 1824003 h 6913319"/>
              <a:gd name="connsiteX17" fmla="*/ 438346 w 6189922"/>
              <a:gd name="connsiteY17" fmla="*/ 1293651 h 6913319"/>
              <a:gd name="connsiteX18" fmla="*/ 712666 w 6189922"/>
              <a:gd name="connsiteY18" fmla="*/ 946179 h 6913319"/>
              <a:gd name="connsiteX19" fmla="*/ 1471618 w 6189922"/>
              <a:gd name="connsiteY19" fmla="*/ 763299 h 6913319"/>
              <a:gd name="connsiteX20" fmla="*/ 1965394 w 6189922"/>
              <a:gd name="connsiteY20" fmla="*/ 406684 h 6913319"/>
              <a:gd name="connsiteX21" fmla="*/ 2651194 w 6189922"/>
              <a:gd name="connsiteY21" fmla="*/ 287811 h 6913319"/>
              <a:gd name="connsiteX22" fmla="*/ 3071818 w 6189922"/>
              <a:gd name="connsiteY22" fmla="*/ 86644 h 6913319"/>
              <a:gd name="connsiteX23" fmla="*/ 3730186 w 6189922"/>
              <a:gd name="connsiteY23" fmla="*/ 40923 h 6913319"/>
              <a:gd name="connsiteX24" fmla="*/ 4672018 w 6189922"/>
              <a:gd name="connsiteY24" fmla="*/ 671859 h 6913319"/>
              <a:gd name="connsiteX25" fmla="*/ 5449258 w 6189922"/>
              <a:gd name="connsiteY25" fmla="*/ 1375947 h 6913319"/>
              <a:gd name="connsiteX26" fmla="*/ 6189922 w 6189922"/>
              <a:gd name="connsiteY26" fmla="*/ 3003579 h 6913319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5613850 w 6189922"/>
              <a:gd name="connsiteY28" fmla="*/ 1451936 h 6897867"/>
              <a:gd name="connsiteX29" fmla="*/ 6189922 w 6189922"/>
              <a:gd name="connsiteY29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266378 w 6189922"/>
              <a:gd name="connsiteY26" fmla="*/ 1205048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5961322 w 6189922"/>
              <a:gd name="connsiteY27" fmla="*/ 1991432 h 6897867"/>
              <a:gd name="connsiteX28" fmla="*/ 6189922 w 6189922"/>
              <a:gd name="connsiteY28" fmla="*/ 2988127 h 6897867"/>
              <a:gd name="connsiteX0" fmla="*/ 5723578 w 6189922"/>
              <a:gd name="connsiteY0" fmla="*/ 4570039 h 6938782"/>
              <a:gd name="connsiteX1" fmla="*/ 3858202 w 6189922"/>
              <a:gd name="connsiteY1" fmla="*/ 6709735 h 6938782"/>
              <a:gd name="connsiteX2" fmla="*/ 3428434 w 6189922"/>
              <a:gd name="connsiteY2" fmla="*/ 6892615 h 6938782"/>
              <a:gd name="connsiteX3" fmla="*/ 3080962 w 6189922"/>
              <a:gd name="connsiteY3" fmla="*/ 6837751 h 6938782"/>
              <a:gd name="connsiteX4" fmla="*/ 2559754 w 6189922"/>
              <a:gd name="connsiteY4" fmla="*/ 6728023 h 6938782"/>
              <a:gd name="connsiteX5" fmla="*/ 1864810 w 6189922"/>
              <a:gd name="connsiteY5" fmla="*/ 6545143 h 6938782"/>
              <a:gd name="connsiteX6" fmla="*/ 1517338 w 6189922"/>
              <a:gd name="connsiteY6" fmla="*/ 6298255 h 6938782"/>
              <a:gd name="connsiteX7" fmla="*/ 1142434 w 6189922"/>
              <a:gd name="connsiteY7" fmla="*/ 6133663 h 6938782"/>
              <a:gd name="connsiteX8" fmla="*/ 785818 w 6189922"/>
              <a:gd name="connsiteY8" fmla="*/ 5749615 h 6938782"/>
              <a:gd name="connsiteX9" fmla="*/ 255466 w 6189922"/>
              <a:gd name="connsiteY9" fmla="*/ 5045527 h 6938782"/>
              <a:gd name="connsiteX10" fmla="*/ 100018 w 6189922"/>
              <a:gd name="connsiteY10" fmla="*/ 4560895 h 6938782"/>
              <a:gd name="connsiteX11" fmla="*/ 72586 w 6189922"/>
              <a:gd name="connsiteY11" fmla="*/ 4158559 h 6938782"/>
              <a:gd name="connsiteX12" fmla="*/ 72586 w 6189922"/>
              <a:gd name="connsiteY12" fmla="*/ 3527623 h 6938782"/>
              <a:gd name="connsiteX13" fmla="*/ 8578 w 6189922"/>
              <a:gd name="connsiteY13" fmla="*/ 3106999 h 6938782"/>
              <a:gd name="connsiteX14" fmla="*/ 17722 w 6189922"/>
              <a:gd name="connsiteY14" fmla="*/ 2713807 h 6938782"/>
              <a:gd name="connsiteX15" fmla="*/ 164026 w 6189922"/>
              <a:gd name="connsiteY15" fmla="*/ 2256607 h 6938782"/>
              <a:gd name="connsiteX16" fmla="*/ 310330 w 6189922"/>
              <a:gd name="connsiteY16" fmla="*/ 1808551 h 6938782"/>
              <a:gd name="connsiteX17" fmla="*/ 438346 w 6189922"/>
              <a:gd name="connsiteY17" fmla="*/ 1278199 h 6938782"/>
              <a:gd name="connsiteX18" fmla="*/ 712666 w 6189922"/>
              <a:gd name="connsiteY18" fmla="*/ 930727 h 6938782"/>
              <a:gd name="connsiteX19" fmla="*/ 1471618 w 6189922"/>
              <a:gd name="connsiteY19" fmla="*/ 747847 h 6938782"/>
              <a:gd name="connsiteX20" fmla="*/ 1965394 w 6189922"/>
              <a:gd name="connsiteY20" fmla="*/ 391232 h 6938782"/>
              <a:gd name="connsiteX21" fmla="*/ 2651194 w 6189922"/>
              <a:gd name="connsiteY21" fmla="*/ 272359 h 6938782"/>
              <a:gd name="connsiteX22" fmla="*/ 3071818 w 6189922"/>
              <a:gd name="connsiteY22" fmla="*/ 71192 h 6938782"/>
              <a:gd name="connsiteX23" fmla="*/ 3730186 w 6189922"/>
              <a:gd name="connsiteY23" fmla="*/ 25471 h 6938782"/>
              <a:gd name="connsiteX24" fmla="*/ 4351978 w 6189922"/>
              <a:gd name="connsiteY24" fmla="*/ 336368 h 6938782"/>
              <a:gd name="connsiteX25" fmla="*/ 4845754 w 6189922"/>
              <a:gd name="connsiteY25" fmla="*/ 784423 h 6938782"/>
              <a:gd name="connsiteX26" fmla="*/ 5421826 w 6189922"/>
              <a:gd name="connsiteY26" fmla="*/ 1333064 h 6938782"/>
              <a:gd name="connsiteX27" fmla="*/ 5961322 w 6189922"/>
              <a:gd name="connsiteY27" fmla="*/ 1991432 h 6938782"/>
              <a:gd name="connsiteX28" fmla="*/ 6189922 w 6189922"/>
              <a:gd name="connsiteY28" fmla="*/ 2988127 h 6938782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443418 w 6189922"/>
              <a:gd name="connsiteY1" fmla="*/ 6554287 h 6907300"/>
              <a:gd name="connsiteX2" fmla="*/ 4059370 w 6189922"/>
              <a:gd name="connsiteY2" fmla="*/ 6563431 h 6907300"/>
              <a:gd name="connsiteX3" fmla="*/ 3428434 w 6189922"/>
              <a:gd name="connsiteY3" fmla="*/ 6892615 h 6907300"/>
              <a:gd name="connsiteX4" fmla="*/ 3080962 w 6189922"/>
              <a:gd name="connsiteY4" fmla="*/ 6837751 h 6907300"/>
              <a:gd name="connsiteX5" fmla="*/ 2559754 w 6189922"/>
              <a:gd name="connsiteY5" fmla="*/ 6728023 h 6907300"/>
              <a:gd name="connsiteX6" fmla="*/ 1864810 w 6189922"/>
              <a:gd name="connsiteY6" fmla="*/ 6545143 h 6907300"/>
              <a:gd name="connsiteX7" fmla="*/ 1517338 w 6189922"/>
              <a:gd name="connsiteY7" fmla="*/ 6298255 h 6907300"/>
              <a:gd name="connsiteX8" fmla="*/ 1142434 w 6189922"/>
              <a:gd name="connsiteY8" fmla="*/ 6133663 h 6907300"/>
              <a:gd name="connsiteX9" fmla="*/ 785818 w 6189922"/>
              <a:gd name="connsiteY9" fmla="*/ 5749615 h 6907300"/>
              <a:gd name="connsiteX10" fmla="*/ 255466 w 6189922"/>
              <a:gd name="connsiteY10" fmla="*/ 5045527 h 6907300"/>
              <a:gd name="connsiteX11" fmla="*/ 100018 w 6189922"/>
              <a:gd name="connsiteY11" fmla="*/ 4560895 h 6907300"/>
              <a:gd name="connsiteX12" fmla="*/ 72586 w 6189922"/>
              <a:gd name="connsiteY12" fmla="*/ 4158559 h 6907300"/>
              <a:gd name="connsiteX13" fmla="*/ 72586 w 6189922"/>
              <a:gd name="connsiteY13" fmla="*/ 3527623 h 6907300"/>
              <a:gd name="connsiteX14" fmla="*/ 8578 w 6189922"/>
              <a:gd name="connsiteY14" fmla="*/ 3106999 h 6907300"/>
              <a:gd name="connsiteX15" fmla="*/ 17722 w 6189922"/>
              <a:gd name="connsiteY15" fmla="*/ 2713807 h 6907300"/>
              <a:gd name="connsiteX16" fmla="*/ 164026 w 6189922"/>
              <a:gd name="connsiteY16" fmla="*/ 2256607 h 6907300"/>
              <a:gd name="connsiteX17" fmla="*/ 310330 w 6189922"/>
              <a:gd name="connsiteY17" fmla="*/ 1808551 h 6907300"/>
              <a:gd name="connsiteX18" fmla="*/ 438346 w 6189922"/>
              <a:gd name="connsiteY18" fmla="*/ 1278199 h 6907300"/>
              <a:gd name="connsiteX19" fmla="*/ 712666 w 6189922"/>
              <a:gd name="connsiteY19" fmla="*/ 930727 h 6907300"/>
              <a:gd name="connsiteX20" fmla="*/ 1471618 w 6189922"/>
              <a:gd name="connsiteY20" fmla="*/ 747847 h 6907300"/>
              <a:gd name="connsiteX21" fmla="*/ 1965394 w 6189922"/>
              <a:gd name="connsiteY21" fmla="*/ 391232 h 6907300"/>
              <a:gd name="connsiteX22" fmla="*/ 2651194 w 6189922"/>
              <a:gd name="connsiteY22" fmla="*/ 272359 h 6907300"/>
              <a:gd name="connsiteX23" fmla="*/ 3071818 w 6189922"/>
              <a:gd name="connsiteY23" fmla="*/ 71192 h 6907300"/>
              <a:gd name="connsiteX24" fmla="*/ 3730186 w 6189922"/>
              <a:gd name="connsiteY24" fmla="*/ 25471 h 6907300"/>
              <a:gd name="connsiteX25" fmla="*/ 4351978 w 6189922"/>
              <a:gd name="connsiteY25" fmla="*/ 336368 h 6907300"/>
              <a:gd name="connsiteX26" fmla="*/ 4845754 w 6189922"/>
              <a:gd name="connsiteY26" fmla="*/ 784423 h 6907300"/>
              <a:gd name="connsiteX27" fmla="*/ 5421826 w 6189922"/>
              <a:gd name="connsiteY27" fmla="*/ 1333064 h 6907300"/>
              <a:gd name="connsiteX28" fmla="*/ 5961322 w 6189922"/>
              <a:gd name="connsiteY28" fmla="*/ 1991432 h 6907300"/>
              <a:gd name="connsiteX29" fmla="*/ 6189922 w 6189922"/>
              <a:gd name="connsiteY29" fmla="*/ 2988127 h 6907300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690306 w 6189922"/>
              <a:gd name="connsiteY1" fmla="*/ 6060512 h 6900091"/>
              <a:gd name="connsiteX2" fmla="*/ 4443418 w 6189922"/>
              <a:gd name="connsiteY2" fmla="*/ 6554287 h 6900091"/>
              <a:gd name="connsiteX3" fmla="*/ 3958786 w 6189922"/>
              <a:gd name="connsiteY3" fmla="*/ 6673159 h 6900091"/>
              <a:gd name="connsiteX4" fmla="*/ 3428434 w 6189922"/>
              <a:gd name="connsiteY4" fmla="*/ 6892615 h 6900091"/>
              <a:gd name="connsiteX5" fmla="*/ 3080962 w 6189922"/>
              <a:gd name="connsiteY5" fmla="*/ 6837751 h 6900091"/>
              <a:gd name="connsiteX6" fmla="*/ 2559754 w 6189922"/>
              <a:gd name="connsiteY6" fmla="*/ 6728023 h 6900091"/>
              <a:gd name="connsiteX7" fmla="*/ 1864810 w 6189922"/>
              <a:gd name="connsiteY7" fmla="*/ 6545143 h 6900091"/>
              <a:gd name="connsiteX8" fmla="*/ 1517338 w 6189922"/>
              <a:gd name="connsiteY8" fmla="*/ 6298255 h 6900091"/>
              <a:gd name="connsiteX9" fmla="*/ 1142434 w 6189922"/>
              <a:gd name="connsiteY9" fmla="*/ 6133663 h 6900091"/>
              <a:gd name="connsiteX10" fmla="*/ 785818 w 6189922"/>
              <a:gd name="connsiteY10" fmla="*/ 5749615 h 6900091"/>
              <a:gd name="connsiteX11" fmla="*/ 255466 w 6189922"/>
              <a:gd name="connsiteY11" fmla="*/ 5045527 h 6900091"/>
              <a:gd name="connsiteX12" fmla="*/ 100018 w 6189922"/>
              <a:gd name="connsiteY12" fmla="*/ 4560895 h 6900091"/>
              <a:gd name="connsiteX13" fmla="*/ 72586 w 6189922"/>
              <a:gd name="connsiteY13" fmla="*/ 4158559 h 6900091"/>
              <a:gd name="connsiteX14" fmla="*/ 72586 w 6189922"/>
              <a:gd name="connsiteY14" fmla="*/ 3527623 h 6900091"/>
              <a:gd name="connsiteX15" fmla="*/ 8578 w 6189922"/>
              <a:gd name="connsiteY15" fmla="*/ 3106999 h 6900091"/>
              <a:gd name="connsiteX16" fmla="*/ 17722 w 6189922"/>
              <a:gd name="connsiteY16" fmla="*/ 2713807 h 6900091"/>
              <a:gd name="connsiteX17" fmla="*/ 164026 w 6189922"/>
              <a:gd name="connsiteY17" fmla="*/ 2256607 h 6900091"/>
              <a:gd name="connsiteX18" fmla="*/ 310330 w 6189922"/>
              <a:gd name="connsiteY18" fmla="*/ 1808551 h 6900091"/>
              <a:gd name="connsiteX19" fmla="*/ 438346 w 6189922"/>
              <a:gd name="connsiteY19" fmla="*/ 1278199 h 6900091"/>
              <a:gd name="connsiteX20" fmla="*/ 712666 w 6189922"/>
              <a:gd name="connsiteY20" fmla="*/ 930727 h 6900091"/>
              <a:gd name="connsiteX21" fmla="*/ 1471618 w 6189922"/>
              <a:gd name="connsiteY21" fmla="*/ 747847 h 6900091"/>
              <a:gd name="connsiteX22" fmla="*/ 1965394 w 6189922"/>
              <a:gd name="connsiteY22" fmla="*/ 391232 h 6900091"/>
              <a:gd name="connsiteX23" fmla="*/ 2651194 w 6189922"/>
              <a:gd name="connsiteY23" fmla="*/ 272359 h 6900091"/>
              <a:gd name="connsiteX24" fmla="*/ 3071818 w 6189922"/>
              <a:gd name="connsiteY24" fmla="*/ 71192 h 6900091"/>
              <a:gd name="connsiteX25" fmla="*/ 3730186 w 6189922"/>
              <a:gd name="connsiteY25" fmla="*/ 25471 h 6900091"/>
              <a:gd name="connsiteX26" fmla="*/ 4351978 w 6189922"/>
              <a:gd name="connsiteY26" fmla="*/ 336368 h 6900091"/>
              <a:gd name="connsiteX27" fmla="*/ 4845754 w 6189922"/>
              <a:gd name="connsiteY27" fmla="*/ 784423 h 6900091"/>
              <a:gd name="connsiteX28" fmla="*/ 5421826 w 6189922"/>
              <a:gd name="connsiteY28" fmla="*/ 1333064 h 6900091"/>
              <a:gd name="connsiteX29" fmla="*/ 5961322 w 6189922"/>
              <a:gd name="connsiteY29" fmla="*/ 1991432 h 6900091"/>
              <a:gd name="connsiteX30" fmla="*/ 6189922 w 6189922"/>
              <a:gd name="connsiteY30" fmla="*/ 2988127 h 6900091"/>
              <a:gd name="connsiteX0" fmla="*/ 5723578 w 6189922"/>
              <a:gd name="connsiteY0" fmla="*/ 4570039 h 6900091"/>
              <a:gd name="connsiteX1" fmla="*/ 5074354 w 6189922"/>
              <a:gd name="connsiteY1" fmla="*/ 5585024 h 6900091"/>
              <a:gd name="connsiteX2" fmla="*/ 4690306 w 6189922"/>
              <a:gd name="connsiteY2" fmla="*/ 6060512 h 6900091"/>
              <a:gd name="connsiteX3" fmla="*/ 4443418 w 6189922"/>
              <a:gd name="connsiteY3" fmla="*/ 6554287 h 6900091"/>
              <a:gd name="connsiteX4" fmla="*/ 3958786 w 6189922"/>
              <a:gd name="connsiteY4" fmla="*/ 6673159 h 6900091"/>
              <a:gd name="connsiteX5" fmla="*/ 3428434 w 6189922"/>
              <a:gd name="connsiteY5" fmla="*/ 6892615 h 6900091"/>
              <a:gd name="connsiteX6" fmla="*/ 3080962 w 6189922"/>
              <a:gd name="connsiteY6" fmla="*/ 6837751 h 6900091"/>
              <a:gd name="connsiteX7" fmla="*/ 2559754 w 6189922"/>
              <a:gd name="connsiteY7" fmla="*/ 6728023 h 6900091"/>
              <a:gd name="connsiteX8" fmla="*/ 1864810 w 6189922"/>
              <a:gd name="connsiteY8" fmla="*/ 6545143 h 6900091"/>
              <a:gd name="connsiteX9" fmla="*/ 1517338 w 6189922"/>
              <a:gd name="connsiteY9" fmla="*/ 6298255 h 6900091"/>
              <a:gd name="connsiteX10" fmla="*/ 1142434 w 6189922"/>
              <a:gd name="connsiteY10" fmla="*/ 6133663 h 6900091"/>
              <a:gd name="connsiteX11" fmla="*/ 785818 w 6189922"/>
              <a:gd name="connsiteY11" fmla="*/ 5749615 h 6900091"/>
              <a:gd name="connsiteX12" fmla="*/ 255466 w 6189922"/>
              <a:gd name="connsiteY12" fmla="*/ 5045527 h 6900091"/>
              <a:gd name="connsiteX13" fmla="*/ 100018 w 6189922"/>
              <a:gd name="connsiteY13" fmla="*/ 4560895 h 6900091"/>
              <a:gd name="connsiteX14" fmla="*/ 72586 w 6189922"/>
              <a:gd name="connsiteY14" fmla="*/ 4158559 h 6900091"/>
              <a:gd name="connsiteX15" fmla="*/ 72586 w 6189922"/>
              <a:gd name="connsiteY15" fmla="*/ 3527623 h 6900091"/>
              <a:gd name="connsiteX16" fmla="*/ 8578 w 6189922"/>
              <a:gd name="connsiteY16" fmla="*/ 3106999 h 6900091"/>
              <a:gd name="connsiteX17" fmla="*/ 17722 w 6189922"/>
              <a:gd name="connsiteY17" fmla="*/ 2713807 h 6900091"/>
              <a:gd name="connsiteX18" fmla="*/ 164026 w 6189922"/>
              <a:gd name="connsiteY18" fmla="*/ 2256607 h 6900091"/>
              <a:gd name="connsiteX19" fmla="*/ 310330 w 6189922"/>
              <a:gd name="connsiteY19" fmla="*/ 1808551 h 6900091"/>
              <a:gd name="connsiteX20" fmla="*/ 438346 w 6189922"/>
              <a:gd name="connsiteY20" fmla="*/ 1278199 h 6900091"/>
              <a:gd name="connsiteX21" fmla="*/ 712666 w 6189922"/>
              <a:gd name="connsiteY21" fmla="*/ 930727 h 6900091"/>
              <a:gd name="connsiteX22" fmla="*/ 1471618 w 6189922"/>
              <a:gd name="connsiteY22" fmla="*/ 747847 h 6900091"/>
              <a:gd name="connsiteX23" fmla="*/ 1965394 w 6189922"/>
              <a:gd name="connsiteY23" fmla="*/ 391232 h 6900091"/>
              <a:gd name="connsiteX24" fmla="*/ 2651194 w 6189922"/>
              <a:gd name="connsiteY24" fmla="*/ 272359 h 6900091"/>
              <a:gd name="connsiteX25" fmla="*/ 3071818 w 6189922"/>
              <a:gd name="connsiteY25" fmla="*/ 71192 h 6900091"/>
              <a:gd name="connsiteX26" fmla="*/ 3730186 w 6189922"/>
              <a:gd name="connsiteY26" fmla="*/ 25471 h 6900091"/>
              <a:gd name="connsiteX27" fmla="*/ 4351978 w 6189922"/>
              <a:gd name="connsiteY27" fmla="*/ 336368 h 6900091"/>
              <a:gd name="connsiteX28" fmla="*/ 4845754 w 6189922"/>
              <a:gd name="connsiteY28" fmla="*/ 784423 h 6900091"/>
              <a:gd name="connsiteX29" fmla="*/ 5421826 w 6189922"/>
              <a:gd name="connsiteY29" fmla="*/ 1333064 h 6900091"/>
              <a:gd name="connsiteX30" fmla="*/ 5961322 w 6189922"/>
              <a:gd name="connsiteY30" fmla="*/ 1991432 h 6900091"/>
              <a:gd name="connsiteX31" fmla="*/ 6189922 w 6189922"/>
              <a:gd name="connsiteY31" fmla="*/ 2988127 h 6900091"/>
              <a:gd name="connsiteX0" fmla="*/ 5723578 w 6189922"/>
              <a:gd name="connsiteY0" fmla="*/ 4570039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89922"/>
              <a:gd name="connsiteY0" fmla="*/ 3865951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171634 w 6171634"/>
              <a:gd name="connsiteY32" fmla="*/ 3875095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043618 w 6171634"/>
              <a:gd name="connsiteY32" fmla="*/ 2942408 h 6900091"/>
              <a:gd name="connsiteX33" fmla="*/ 6171634 w 6171634"/>
              <a:gd name="connsiteY33" fmla="*/ 3875095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71964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856807 h 6900091"/>
              <a:gd name="connsiteX0" fmla="*/ 6162490 w 6162660"/>
              <a:gd name="connsiteY0" fmla="*/ 3865951 h 6900091"/>
              <a:gd name="connsiteX1" fmla="*/ 5421826 w 6162660"/>
              <a:gd name="connsiteY1" fmla="*/ 5118680 h 6900091"/>
              <a:gd name="connsiteX2" fmla="*/ 5074354 w 6162660"/>
              <a:gd name="connsiteY2" fmla="*/ 5585024 h 6900091"/>
              <a:gd name="connsiteX3" fmla="*/ 4690306 w 6162660"/>
              <a:gd name="connsiteY3" fmla="*/ 6060512 h 6900091"/>
              <a:gd name="connsiteX4" fmla="*/ 4443418 w 6162660"/>
              <a:gd name="connsiteY4" fmla="*/ 6554287 h 6900091"/>
              <a:gd name="connsiteX5" fmla="*/ 3958786 w 6162660"/>
              <a:gd name="connsiteY5" fmla="*/ 6673159 h 6900091"/>
              <a:gd name="connsiteX6" fmla="*/ 3428434 w 6162660"/>
              <a:gd name="connsiteY6" fmla="*/ 6892615 h 6900091"/>
              <a:gd name="connsiteX7" fmla="*/ 3080962 w 6162660"/>
              <a:gd name="connsiteY7" fmla="*/ 6837751 h 6900091"/>
              <a:gd name="connsiteX8" fmla="*/ 2559754 w 6162660"/>
              <a:gd name="connsiteY8" fmla="*/ 6728023 h 6900091"/>
              <a:gd name="connsiteX9" fmla="*/ 1864810 w 6162660"/>
              <a:gd name="connsiteY9" fmla="*/ 6545143 h 6900091"/>
              <a:gd name="connsiteX10" fmla="*/ 1517338 w 6162660"/>
              <a:gd name="connsiteY10" fmla="*/ 6298255 h 6900091"/>
              <a:gd name="connsiteX11" fmla="*/ 1142434 w 6162660"/>
              <a:gd name="connsiteY11" fmla="*/ 6133663 h 6900091"/>
              <a:gd name="connsiteX12" fmla="*/ 785818 w 6162660"/>
              <a:gd name="connsiteY12" fmla="*/ 5749615 h 6900091"/>
              <a:gd name="connsiteX13" fmla="*/ 255466 w 6162660"/>
              <a:gd name="connsiteY13" fmla="*/ 5045527 h 6900091"/>
              <a:gd name="connsiteX14" fmla="*/ 100018 w 6162660"/>
              <a:gd name="connsiteY14" fmla="*/ 4560895 h 6900091"/>
              <a:gd name="connsiteX15" fmla="*/ 72586 w 6162660"/>
              <a:gd name="connsiteY15" fmla="*/ 4158559 h 6900091"/>
              <a:gd name="connsiteX16" fmla="*/ 72586 w 6162660"/>
              <a:gd name="connsiteY16" fmla="*/ 3527623 h 6900091"/>
              <a:gd name="connsiteX17" fmla="*/ 8578 w 6162660"/>
              <a:gd name="connsiteY17" fmla="*/ 3106999 h 6900091"/>
              <a:gd name="connsiteX18" fmla="*/ 17722 w 6162660"/>
              <a:gd name="connsiteY18" fmla="*/ 2713807 h 6900091"/>
              <a:gd name="connsiteX19" fmla="*/ 164026 w 6162660"/>
              <a:gd name="connsiteY19" fmla="*/ 2256607 h 6900091"/>
              <a:gd name="connsiteX20" fmla="*/ 310330 w 6162660"/>
              <a:gd name="connsiteY20" fmla="*/ 1808551 h 6900091"/>
              <a:gd name="connsiteX21" fmla="*/ 438346 w 6162660"/>
              <a:gd name="connsiteY21" fmla="*/ 1278199 h 6900091"/>
              <a:gd name="connsiteX22" fmla="*/ 712666 w 6162660"/>
              <a:gd name="connsiteY22" fmla="*/ 930727 h 6900091"/>
              <a:gd name="connsiteX23" fmla="*/ 1471618 w 6162660"/>
              <a:gd name="connsiteY23" fmla="*/ 747847 h 6900091"/>
              <a:gd name="connsiteX24" fmla="*/ 1965394 w 6162660"/>
              <a:gd name="connsiteY24" fmla="*/ 391232 h 6900091"/>
              <a:gd name="connsiteX25" fmla="*/ 2651194 w 6162660"/>
              <a:gd name="connsiteY25" fmla="*/ 272359 h 6900091"/>
              <a:gd name="connsiteX26" fmla="*/ 3071818 w 6162660"/>
              <a:gd name="connsiteY26" fmla="*/ 71192 h 6900091"/>
              <a:gd name="connsiteX27" fmla="*/ 3730186 w 6162660"/>
              <a:gd name="connsiteY27" fmla="*/ 25471 h 6900091"/>
              <a:gd name="connsiteX28" fmla="*/ 4351978 w 6162660"/>
              <a:gd name="connsiteY28" fmla="*/ 336368 h 6900091"/>
              <a:gd name="connsiteX29" fmla="*/ 4845754 w 6162660"/>
              <a:gd name="connsiteY29" fmla="*/ 784423 h 6900091"/>
              <a:gd name="connsiteX30" fmla="*/ 5421826 w 6162660"/>
              <a:gd name="connsiteY30" fmla="*/ 1333064 h 6900091"/>
              <a:gd name="connsiteX31" fmla="*/ 5961322 w 6162660"/>
              <a:gd name="connsiteY31" fmla="*/ 1991432 h 6900091"/>
              <a:gd name="connsiteX32" fmla="*/ 6043618 w 6162660"/>
              <a:gd name="connsiteY32" fmla="*/ 2942408 h 6900091"/>
              <a:gd name="connsiteX33" fmla="*/ 6162490 w 6162660"/>
              <a:gd name="connsiteY33" fmla="*/ 385680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25914 w 6162490"/>
              <a:gd name="connsiteY33" fmla="*/ 4003111 h 6900091"/>
              <a:gd name="connsiteX0" fmla="*/ 6162490 w 6162490"/>
              <a:gd name="connsiteY0" fmla="*/ 3865951 h 6900091"/>
              <a:gd name="connsiteX1" fmla="*/ 5897314 w 6162490"/>
              <a:gd name="connsiteY1" fmla="*/ 4423736 h 6900091"/>
              <a:gd name="connsiteX2" fmla="*/ 5421826 w 6162490"/>
              <a:gd name="connsiteY2" fmla="*/ 5118680 h 6900091"/>
              <a:gd name="connsiteX3" fmla="*/ 5074354 w 6162490"/>
              <a:gd name="connsiteY3" fmla="*/ 5585024 h 6900091"/>
              <a:gd name="connsiteX4" fmla="*/ 4690306 w 6162490"/>
              <a:gd name="connsiteY4" fmla="*/ 6060512 h 6900091"/>
              <a:gd name="connsiteX5" fmla="*/ 4443418 w 6162490"/>
              <a:gd name="connsiteY5" fmla="*/ 6554287 h 6900091"/>
              <a:gd name="connsiteX6" fmla="*/ 3958786 w 6162490"/>
              <a:gd name="connsiteY6" fmla="*/ 6673159 h 6900091"/>
              <a:gd name="connsiteX7" fmla="*/ 3428434 w 6162490"/>
              <a:gd name="connsiteY7" fmla="*/ 6892615 h 6900091"/>
              <a:gd name="connsiteX8" fmla="*/ 3080962 w 6162490"/>
              <a:gd name="connsiteY8" fmla="*/ 6837751 h 6900091"/>
              <a:gd name="connsiteX9" fmla="*/ 2559754 w 6162490"/>
              <a:gd name="connsiteY9" fmla="*/ 6728023 h 6900091"/>
              <a:gd name="connsiteX10" fmla="*/ 1864810 w 6162490"/>
              <a:gd name="connsiteY10" fmla="*/ 6545143 h 6900091"/>
              <a:gd name="connsiteX11" fmla="*/ 1517338 w 6162490"/>
              <a:gd name="connsiteY11" fmla="*/ 6298255 h 6900091"/>
              <a:gd name="connsiteX12" fmla="*/ 1142434 w 6162490"/>
              <a:gd name="connsiteY12" fmla="*/ 6133663 h 6900091"/>
              <a:gd name="connsiteX13" fmla="*/ 785818 w 6162490"/>
              <a:gd name="connsiteY13" fmla="*/ 5749615 h 6900091"/>
              <a:gd name="connsiteX14" fmla="*/ 255466 w 6162490"/>
              <a:gd name="connsiteY14" fmla="*/ 5045527 h 6900091"/>
              <a:gd name="connsiteX15" fmla="*/ 100018 w 6162490"/>
              <a:gd name="connsiteY15" fmla="*/ 4560895 h 6900091"/>
              <a:gd name="connsiteX16" fmla="*/ 72586 w 6162490"/>
              <a:gd name="connsiteY16" fmla="*/ 4158559 h 6900091"/>
              <a:gd name="connsiteX17" fmla="*/ 72586 w 6162490"/>
              <a:gd name="connsiteY17" fmla="*/ 3527623 h 6900091"/>
              <a:gd name="connsiteX18" fmla="*/ 8578 w 6162490"/>
              <a:gd name="connsiteY18" fmla="*/ 3106999 h 6900091"/>
              <a:gd name="connsiteX19" fmla="*/ 17722 w 6162490"/>
              <a:gd name="connsiteY19" fmla="*/ 2713807 h 6900091"/>
              <a:gd name="connsiteX20" fmla="*/ 164026 w 6162490"/>
              <a:gd name="connsiteY20" fmla="*/ 2256607 h 6900091"/>
              <a:gd name="connsiteX21" fmla="*/ 310330 w 6162490"/>
              <a:gd name="connsiteY21" fmla="*/ 1808551 h 6900091"/>
              <a:gd name="connsiteX22" fmla="*/ 438346 w 6162490"/>
              <a:gd name="connsiteY22" fmla="*/ 1278199 h 6900091"/>
              <a:gd name="connsiteX23" fmla="*/ 712666 w 6162490"/>
              <a:gd name="connsiteY23" fmla="*/ 930727 h 6900091"/>
              <a:gd name="connsiteX24" fmla="*/ 1471618 w 6162490"/>
              <a:gd name="connsiteY24" fmla="*/ 747847 h 6900091"/>
              <a:gd name="connsiteX25" fmla="*/ 1965394 w 6162490"/>
              <a:gd name="connsiteY25" fmla="*/ 391232 h 6900091"/>
              <a:gd name="connsiteX26" fmla="*/ 2651194 w 6162490"/>
              <a:gd name="connsiteY26" fmla="*/ 272359 h 6900091"/>
              <a:gd name="connsiteX27" fmla="*/ 3071818 w 6162490"/>
              <a:gd name="connsiteY27" fmla="*/ 71192 h 6900091"/>
              <a:gd name="connsiteX28" fmla="*/ 3730186 w 6162490"/>
              <a:gd name="connsiteY28" fmla="*/ 25471 h 6900091"/>
              <a:gd name="connsiteX29" fmla="*/ 4351978 w 6162490"/>
              <a:gd name="connsiteY29" fmla="*/ 336368 h 6900091"/>
              <a:gd name="connsiteX30" fmla="*/ 4845754 w 6162490"/>
              <a:gd name="connsiteY30" fmla="*/ 784423 h 6900091"/>
              <a:gd name="connsiteX31" fmla="*/ 5421826 w 6162490"/>
              <a:gd name="connsiteY31" fmla="*/ 1333064 h 6900091"/>
              <a:gd name="connsiteX32" fmla="*/ 5961322 w 6162490"/>
              <a:gd name="connsiteY32" fmla="*/ 1991432 h 6900091"/>
              <a:gd name="connsiteX33" fmla="*/ 6043618 w 6162490"/>
              <a:gd name="connsiteY33" fmla="*/ 2942408 h 6900091"/>
              <a:gd name="connsiteX34" fmla="*/ 6125914 w 6162490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125914 w 6153346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471618 w 6115145"/>
              <a:gd name="connsiteY24" fmla="*/ 747847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68406 w 6115145"/>
              <a:gd name="connsiteY26" fmla="*/ 280607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50350 h 6939354"/>
              <a:gd name="connsiteX1" fmla="*/ 5897314 w 6115145"/>
              <a:gd name="connsiteY1" fmla="*/ 4462999 h 6939354"/>
              <a:gd name="connsiteX2" fmla="*/ 5421826 w 6115145"/>
              <a:gd name="connsiteY2" fmla="*/ 5157943 h 6939354"/>
              <a:gd name="connsiteX3" fmla="*/ 5074354 w 6115145"/>
              <a:gd name="connsiteY3" fmla="*/ 5624287 h 6939354"/>
              <a:gd name="connsiteX4" fmla="*/ 4690306 w 6115145"/>
              <a:gd name="connsiteY4" fmla="*/ 6099775 h 6939354"/>
              <a:gd name="connsiteX5" fmla="*/ 4443418 w 6115145"/>
              <a:gd name="connsiteY5" fmla="*/ 6593550 h 6939354"/>
              <a:gd name="connsiteX6" fmla="*/ 3958786 w 6115145"/>
              <a:gd name="connsiteY6" fmla="*/ 6712422 h 6939354"/>
              <a:gd name="connsiteX7" fmla="*/ 3428434 w 6115145"/>
              <a:gd name="connsiteY7" fmla="*/ 6931878 h 6939354"/>
              <a:gd name="connsiteX8" fmla="*/ 3080962 w 6115145"/>
              <a:gd name="connsiteY8" fmla="*/ 6877014 h 6939354"/>
              <a:gd name="connsiteX9" fmla="*/ 2559754 w 6115145"/>
              <a:gd name="connsiteY9" fmla="*/ 6767286 h 6939354"/>
              <a:gd name="connsiteX10" fmla="*/ 1864810 w 6115145"/>
              <a:gd name="connsiteY10" fmla="*/ 6584406 h 6939354"/>
              <a:gd name="connsiteX11" fmla="*/ 1517338 w 6115145"/>
              <a:gd name="connsiteY11" fmla="*/ 6337518 h 6939354"/>
              <a:gd name="connsiteX12" fmla="*/ 1142434 w 6115145"/>
              <a:gd name="connsiteY12" fmla="*/ 6172926 h 6939354"/>
              <a:gd name="connsiteX13" fmla="*/ 785818 w 6115145"/>
              <a:gd name="connsiteY13" fmla="*/ 5788878 h 6939354"/>
              <a:gd name="connsiteX14" fmla="*/ 255466 w 6115145"/>
              <a:gd name="connsiteY14" fmla="*/ 5084790 h 6939354"/>
              <a:gd name="connsiteX15" fmla="*/ 100018 w 6115145"/>
              <a:gd name="connsiteY15" fmla="*/ 4600158 h 6939354"/>
              <a:gd name="connsiteX16" fmla="*/ 72586 w 6115145"/>
              <a:gd name="connsiteY16" fmla="*/ 4197822 h 6939354"/>
              <a:gd name="connsiteX17" fmla="*/ 72586 w 6115145"/>
              <a:gd name="connsiteY17" fmla="*/ 3566886 h 6939354"/>
              <a:gd name="connsiteX18" fmla="*/ 8578 w 6115145"/>
              <a:gd name="connsiteY18" fmla="*/ 3146262 h 6939354"/>
              <a:gd name="connsiteX19" fmla="*/ 17722 w 6115145"/>
              <a:gd name="connsiteY19" fmla="*/ 2753070 h 6939354"/>
              <a:gd name="connsiteX20" fmla="*/ 164026 w 6115145"/>
              <a:gd name="connsiteY20" fmla="*/ 2295870 h 6939354"/>
              <a:gd name="connsiteX21" fmla="*/ 310330 w 6115145"/>
              <a:gd name="connsiteY21" fmla="*/ 1847814 h 6939354"/>
              <a:gd name="connsiteX22" fmla="*/ 438346 w 6115145"/>
              <a:gd name="connsiteY22" fmla="*/ 1317462 h 6939354"/>
              <a:gd name="connsiteX23" fmla="*/ 730595 w 6115145"/>
              <a:gd name="connsiteY23" fmla="*/ 943095 h 6939354"/>
              <a:gd name="connsiteX24" fmla="*/ 1442931 w 6115145"/>
              <a:gd name="connsiteY24" fmla="*/ 778504 h 6939354"/>
              <a:gd name="connsiteX25" fmla="*/ 2019183 w 6115145"/>
              <a:gd name="connsiteY25" fmla="*/ 403601 h 6939354"/>
              <a:gd name="connsiteX26" fmla="*/ 2668406 w 6115145"/>
              <a:gd name="connsiteY26" fmla="*/ 319870 h 6939354"/>
              <a:gd name="connsiteX27" fmla="*/ 2973206 w 6115145"/>
              <a:gd name="connsiteY27" fmla="*/ 20808 h 6939354"/>
              <a:gd name="connsiteX28" fmla="*/ 3730186 w 6115145"/>
              <a:gd name="connsiteY28" fmla="*/ 64734 h 6939354"/>
              <a:gd name="connsiteX29" fmla="*/ 4351978 w 6115145"/>
              <a:gd name="connsiteY29" fmla="*/ 375631 h 6939354"/>
              <a:gd name="connsiteX30" fmla="*/ 4845754 w 6115145"/>
              <a:gd name="connsiteY30" fmla="*/ 823686 h 6939354"/>
              <a:gd name="connsiteX31" fmla="*/ 5421826 w 6115145"/>
              <a:gd name="connsiteY31" fmla="*/ 1372327 h 6939354"/>
              <a:gd name="connsiteX32" fmla="*/ 5961322 w 6115145"/>
              <a:gd name="connsiteY32" fmla="*/ 2030695 h 6939354"/>
              <a:gd name="connsiteX33" fmla="*/ 6043618 w 6115145"/>
              <a:gd name="connsiteY33" fmla="*/ 2981671 h 6939354"/>
              <a:gd name="connsiteX34" fmla="*/ 6043618 w 6115145"/>
              <a:gd name="connsiteY34" fmla="*/ 4069806 h 6939354"/>
              <a:gd name="connsiteX0" fmla="*/ 6098482 w 6115145"/>
              <a:gd name="connsiteY0" fmla="*/ 3938652 h 7027656"/>
              <a:gd name="connsiteX1" fmla="*/ 5897314 w 6115145"/>
              <a:gd name="connsiteY1" fmla="*/ 4551301 h 7027656"/>
              <a:gd name="connsiteX2" fmla="*/ 5421826 w 6115145"/>
              <a:gd name="connsiteY2" fmla="*/ 5246245 h 7027656"/>
              <a:gd name="connsiteX3" fmla="*/ 5074354 w 6115145"/>
              <a:gd name="connsiteY3" fmla="*/ 5712589 h 7027656"/>
              <a:gd name="connsiteX4" fmla="*/ 4690306 w 6115145"/>
              <a:gd name="connsiteY4" fmla="*/ 6188077 h 7027656"/>
              <a:gd name="connsiteX5" fmla="*/ 4443418 w 6115145"/>
              <a:gd name="connsiteY5" fmla="*/ 6681852 h 7027656"/>
              <a:gd name="connsiteX6" fmla="*/ 3958786 w 6115145"/>
              <a:gd name="connsiteY6" fmla="*/ 6800724 h 7027656"/>
              <a:gd name="connsiteX7" fmla="*/ 3428434 w 6115145"/>
              <a:gd name="connsiteY7" fmla="*/ 7020180 h 7027656"/>
              <a:gd name="connsiteX8" fmla="*/ 3080962 w 6115145"/>
              <a:gd name="connsiteY8" fmla="*/ 6965316 h 7027656"/>
              <a:gd name="connsiteX9" fmla="*/ 2559754 w 6115145"/>
              <a:gd name="connsiteY9" fmla="*/ 6855588 h 7027656"/>
              <a:gd name="connsiteX10" fmla="*/ 1864810 w 6115145"/>
              <a:gd name="connsiteY10" fmla="*/ 6672708 h 7027656"/>
              <a:gd name="connsiteX11" fmla="*/ 1517338 w 6115145"/>
              <a:gd name="connsiteY11" fmla="*/ 6425820 h 7027656"/>
              <a:gd name="connsiteX12" fmla="*/ 1142434 w 6115145"/>
              <a:gd name="connsiteY12" fmla="*/ 6261228 h 7027656"/>
              <a:gd name="connsiteX13" fmla="*/ 785818 w 6115145"/>
              <a:gd name="connsiteY13" fmla="*/ 5877180 h 7027656"/>
              <a:gd name="connsiteX14" fmla="*/ 255466 w 6115145"/>
              <a:gd name="connsiteY14" fmla="*/ 5173092 h 7027656"/>
              <a:gd name="connsiteX15" fmla="*/ 100018 w 6115145"/>
              <a:gd name="connsiteY15" fmla="*/ 4688460 h 7027656"/>
              <a:gd name="connsiteX16" fmla="*/ 72586 w 6115145"/>
              <a:gd name="connsiteY16" fmla="*/ 4286124 h 7027656"/>
              <a:gd name="connsiteX17" fmla="*/ 72586 w 6115145"/>
              <a:gd name="connsiteY17" fmla="*/ 3655188 h 7027656"/>
              <a:gd name="connsiteX18" fmla="*/ 8578 w 6115145"/>
              <a:gd name="connsiteY18" fmla="*/ 3234564 h 7027656"/>
              <a:gd name="connsiteX19" fmla="*/ 17722 w 6115145"/>
              <a:gd name="connsiteY19" fmla="*/ 2841372 h 7027656"/>
              <a:gd name="connsiteX20" fmla="*/ 164026 w 6115145"/>
              <a:gd name="connsiteY20" fmla="*/ 2384172 h 7027656"/>
              <a:gd name="connsiteX21" fmla="*/ 310330 w 6115145"/>
              <a:gd name="connsiteY21" fmla="*/ 1936116 h 7027656"/>
              <a:gd name="connsiteX22" fmla="*/ 438346 w 6115145"/>
              <a:gd name="connsiteY22" fmla="*/ 1405764 h 7027656"/>
              <a:gd name="connsiteX23" fmla="*/ 730595 w 6115145"/>
              <a:gd name="connsiteY23" fmla="*/ 1031397 h 7027656"/>
              <a:gd name="connsiteX24" fmla="*/ 1442931 w 6115145"/>
              <a:gd name="connsiteY24" fmla="*/ 866806 h 7027656"/>
              <a:gd name="connsiteX25" fmla="*/ 2019183 w 6115145"/>
              <a:gd name="connsiteY25" fmla="*/ 491903 h 7027656"/>
              <a:gd name="connsiteX26" fmla="*/ 2668406 w 6115145"/>
              <a:gd name="connsiteY26" fmla="*/ 408172 h 7027656"/>
              <a:gd name="connsiteX27" fmla="*/ 2973206 w 6115145"/>
              <a:gd name="connsiteY27" fmla="*/ 109110 h 7027656"/>
              <a:gd name="connsiteX28" fmla="*/ 3676398 w 6115145"/>
              <a:gd name="connsiteY28" fmla="*/ 18566 h 7027656"/>
              <a:gd name="connsiteX29" fmla="*/ 4351978 w 6115145"/>
              <a:gd name="connsiteY29" fmla="*/ 463933 h 7027656"/>
              <a:gd name="connsiteX30" fmla="*/ 4845754 w 6115145"/>
              <a:gd name="connsiteY30" fmla="*/ 911988 h 7027656"/>
              <a:gd name="connsiteX31" fmla="*/ 5421826 w 6115145"/>
              <a:gd name="connsiteY31" fmla="*/ 1460629 h 7027656"/>
              <a:gd name="connsiteX32" fmla="*/ 5961322 w 6115145"/>
              <a:gd name="connsiteY32" fmla="*/ 2118997 h 7027656"/>
              <a:gd name="connsiteX33" fmla="*/ 6043618 w 6115145"/>
              <a:gd name="connsiteY33" fmla="*/ 3069973 h 7027656"/>
              <a:gd name="connsiteX34" fmla="*/ 6043618 w 6115145"/>
              <a:gd name="connsiteY34" fmla="*/ 4158108 h 7027656"/>
              <a:gd name="connsiteX0" fmla="*/ 6098482 w 6115145"/>
              <a:gd name="connsiteY0" fmla="*/ 3945846 h 7034850"/>
              <a:gd name="connsiteX1" fmla="*/ 5897314 w 6115145"/>
              <a:gd name="connsiteY1" fmla="*/ 4558495 h 7034850"/>
              <a:gd name="connsiteX2" fmla="*/ 5421826 w 6115145"/>
              <a:gd name="connsiteY2" fmla="*/ 5253439 h 7034850"/>
              <a:gd name="connsiteX3" fmla="*/ 5074354 w 6115145"/>
              <a:gd name="connsiteY3" fmla="*/ 5719783 h 7034850"/>
              <a:gd name="connsiteX4" fmla="*/ 4690306 w 6115145"/>
              <a:gd name="connsiteY4" fmla="*/ 6195271 h 7034850"/>
              <a:gd name="connsiteX5" fmla="*/ 4443418 w 6115145"/>
              <a:gd name="connsiteY5" fmla="*/ 6689046 h 7034850"/>
              <a:gd name="connsiteX6" fmla="*/ 3958786 w 6115145"/>
              <a:gd name="connsiteY6" fmla="*/ 6807918 h 7034850"/>
              <a:gd name="connsiteX7" fmla="*/ 3428434 w 6115145"/>
              <a:gd name="connsiteY7" fmla="*/ 7027374 h 7034850"/>
              <a:gd name="connsiteX8" fmla="*/ 3080962 w 6115145"/>
              <a:gd name="connsiteY8" fmla="*/ 6972510 h 7034850"/>
              <a:gd name="connsiteX9" fmla="*/ 2559754 w 6115145"/>
              <a:gd name="connsiteY9" fmla="*/ 6862782 h 7034850"/>
              <a:gd name="connsiteX10" fmla="*/ 1864810 w 6115145"/>
              <a:gd name="connsiteY10" fmla="*/ 6679902 h 7034850"/>
              <a:gd name="connsiteX11" fmla="*/ 1517338 w 6115145"/>
              <a:gd name="connsiteY11" fmla="*/ 6433014 h 7034850"/>
              <a:gd name="connsiteX12" fmla="*/ 1142434 w 6115145"/>
              <a:gd name="connsiteY12" fmla="*/ 6268422 h 7034850"/>
              <a:gd name="connsiteX13" fmla="*/ 785818 w 6115145"/>
              <a:gd name="connsiteY13" fmla="*/ 5884374 h 7034850"/>
              <a:gd name="connsiteX14" fmla="*/ 255466 w 6115145"/>
              <a:gd name="connsiteY14" fmla="*/ 5180286 h 7034850"/>
              <a:gd name="connsiteX15" fmla="*/ 100018 w 6115145"/>
              <a:gd name="connsiteY15" fmla="*/ 4695654 h 7034850"/>
              <a:gd name="connsiteX16" fmla="*/ 72586 w 6115145"/>
              <a:gd name="connsiteY16" fmla="*/ 4293318 h 7034850"/>
              <a:gd name="connsiteX17" fmla="*/ 72586 w 6115145"/>
              <a:gd name="connsiteY17" fmla="*/ 3662382 h 7034850"/>
              <a:gd name="connsiteX18" fmla="*/ 8578 w 6115145"/>
              <a:gd name="connsiteY18" fmla="*/ 3241758 h 7034850"/>
              <a:gd name="connsiteX19" fmla="*/ 17722 w 6115145"/>
              <a:gd name="connsiteY19" fmla="*/ 2848566 h 7034850"/>
              <a:gd name="connsiteX20" fmla="*/ 164026 w 6115145"/>
              <a:gd name="connsiteY20" fmla="*/ 2391366 h 7034850"/>
              <a:gd name="connsiteX21" fmla="*/ 310330 w 6115145"/>
              <a:gd name="connsiteY21" fmla="*/ 1943310 h 7034850"/>
              <a:gd name="connsiteX22" fmla="*/ 438346 w 6115145"/>
              <a:gd name="connsiteY22" fmla="*/ 1412958 h 7034850"/>
              <a:gd name="connsiteX23" fmla="*/ 730595 w 6115145"/>
              <a:gd name="connsiteY23" fmla="*/ 1038591 h 7034850"/>
              <a:gd name="connsiteX24" fmla="*/ 1442931 w 6115145"/>
              <a:gd name="connsiteY24" fmla="*/ 874000 h 7034850"/>
              <a:gd name="connsiteX25" fmla="*/ 2019183 w 6115145"/>
              <a:gd name="connsiteY25" fmla="*/ 499097 h 7034850"/>
              <a:gd name="connsiteX26" fmla="*/ 2668406 w 6115145"/>
              <a:gd name="connsiteY26" fmla="*/ 415366 h 7034850"/>
              <a:gd name="connsiteX27" fmla="*/ 2973206 w 6115145"/>
              <a:gd name="connsiteY27" fmla="*/ 116304 h 7034850"/>
              <a:gd name="connsiteX28" fmla="*/ 3676398 w 6115145"/>
              <a:gd name="connsiteY28" fmla="*/ 25760 h 7034850"/>
              <a:gd name="connsiteX29" fmla="*/ 4351978 w 6115145"/>
              <a:gd name="connsiteY29" fmla="*/ 471127 h 7034850"/>
              <a:gd name="connsiteX30" fmla="*/ 4845754 w 6115145"/>
              <a:gd name="connsiteY30" fmla="*/ 919182 h 7034850"/>
              <a:gd name="connsiteX31" fmla="*/ 5421826 w 6115145"/>
              <a:gd name="connsiteY31" fmla="*/ 1467823 h 7034850"/>
              <a:gd name="connsiteX32" fmla="*/ 5961322 w 6115145"/>
              <a:gd name="connsiteY32" fmla="*/ 2126191 h 7034850"/>
              <a:gd name="connsiteX33" fmla="*/ 6043618 w 6115145"/>
              <a:gd name="connsiteY33" fmla="*/ 3077167 h 7034850"/>
              <a:gd name="connsiteX34" fmla="*/ 6043618 w 6115145"/>
              <a:gd name="connsiteY34" fmla="*/ 4165302 h 7034850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351978 w 6115145"/>
              <a:gd name="connsiteY29" fmla="*/ 47762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59215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370135"/>
              <a:gd name="connsiteY0" fmla="*/ 4203355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499338"/>
              <a:gd name="connsiteY0" fmla="*/ 4203355 h 7041347"/>
              <a:gd name="connsiteX1" fmla="*/ 5897314 w 6499338"/>
              <a:gd name="connsiteY1" fmla="*/ 4564992 h 7041347"/>
              <a:gd name="connsiteX2" fmla="*/ 5421826 w 6499338"/>
              <a:gd name="connsiteY2" fmla="*/ 5259936 h 7041347"/>
              <a:gd name="connsiteX3" fmla="*/ 5074354 w 6499338"/>
              <a:gd name="connsiteY3" fmla="*/ 5726280 h 7041347"/>
              <a:gd name="connsiteX4" fmla="*/ 4690306 w 6499338"/>
              <a:gd name="connsiteY4" fmla="*/ 6201768 h 7041347"/>
              <a:gd name="connsiteX5" fmla="*/ 4443418 w 6499338"/>
              <a:gd name="connsiteY5" fmla="*/ 6695543 h 7041347"/>
              <a:gd name="connsiteX6" fmla="*/ 3958786 w 6499338"/>
              <a:gd name="connsiteY6" fmla="*/ 6814415 h 7041347"/>
              <a:gd name="connsiteX7" fmla="*/ 3428434 w 6499338"/>
              <a:gd name="connsiteY7" fmla="*/ 7033871 h 7041347"/>
              <a:gd name="connsiteX8" fmla="*/ 3080962 w 6499338"/>
              <a:gd name="connsiteY8" fmla="*/ 6979007 h 7041347"/>
              <a:gd name="connsiteX9" fmla="*/ 2559754 w 6499338"/>
              <a:gd name="connsiteY9" fmla="*/ 6869279 h 7041347"/>
              <a:gd name="connsiteX10" fmla="*/ 1864810 w 6499338"/>
              <a:gd name="connsiteY10" fmla="*/ 6686399 h 7041347"/>
              <a:gd name="connsiteX11" fmla="*/ 1517338 w 6499338"/>
              <a:gd name="connsiteY11" fmla="*/ 6439511 h 7041347"/>
              <a:gd name="connsiteX12" fmla="*/ 1142434 w 6499338"/>
              <a:gd name="connsiteY12" fmla="*/ 6274919 h 7041347"/>
              <a:gd name="connsiteX13" fmla="*/ 785818 w 6499338"/>
              <a:gd name="connsiteY13" fmla="*/ 5890871 h 7041347"/>
              <a:gd name="connsiteX14" fmla="*/ 255466 w 6499338"/>
              <a:gd name="connsiteY14" fmla="*/ 5186783 h 7041347"/>
              <a:gd name="connsiteX15" fmla="*/ 100018 w 6499338"/>
              <a:gd name="connsiteY15" fmla="*/ 4702151 h 7041347"/>
              <a:gd name="connsiteX16" fmla="*/ 72586 w 6499338"/>
              <a:gd name="connsiteY16" fmla="*/ 4299815 h 7041347"/>
              <a:gd name="connsiteX17" fmla="*/ 72586 w 6499338"/>
              <a:gd name="connsiteY17" fmla="*/ 3668879 h 7041347"/>
              <a:gd name="connsiteX18" fmla="*/ 8578 w 6499338"/>
              <a:gd name="connsiteY18" fmla="*/ 3248255 h 7041347"/>
              <a:gd name="connsiteX19" fmla="*/ 17722 w 6499338"/>
              <a:gd name="connsiteY19" fmla="*/ 2855063 h 7041347"/>
              <a:gd name="connsiteX20" fmla="*/ 164026 w 6499338"/>
              <a:gd name="connsiteY20" fmla="*/ 2397863 h 7041347"/>
              <a:gd name="connsiteX21" fmla="*/ 310330 w 6499338"/>
              <a:gd name="connsiteY21" fmla="*/ 1949807 h 7041347"/>
              <a:gd name="connsiteX22" fmla="*/ 438346 w 6499338"/>
              <a:gd name="connsiteY22" fmla="*/ 1419455 h 7041347"/>
              <a:gd name="connsiteX23" fmla="*/ 730595 w 6499338"/>
              <a:gd name="connsiteY23" fmla="*/ 1045088 h 7041347"/>
              <a:gd name="connsiteX24" fmla="*/ 1442931 w 6499338"/>
              <a:gd name="connsiteY24" fmla="*/ 880497 h 7041347"/>
              <a:gd name="connsiteX25" fmla="*/ 2019183 w 6499338"/>
              <a:gd name="connsiteY25" fmla="*/ 505594 h 7041347"/>
              <a:gd name="connsiteX26" fmla="*/ 2668406 w 6499338"/>
              <a:gd name="connsiteY26" fmla="*/ 421863 h 7041347"/>
              <a:gd name="connsiteX27" fmla="*/ 2973206 w 6499338"/>
              <a:gd name="connsiteY27" fmla="*/ 122801 h 7041347"/>
              <a:gd name="connsiteX28" fmla="*/ 3676398 w 6499338"/>
              <a:gd name="connsiteY28" fmla="*/ 32257 h 7041347"/>
              <a:gd name="connsiteX29" fmla="*/ 4477484 w 6499338"/>
              <a:gd name="connsiteY29" fmla="*/ 307294 h 7041347"/>
              <a:gd name="connsiteX30" fmla="*/ 5114695 w 6499338"/>
              <a:gd name="connsiteY30" fmla="*/ 827067 h 7041347"/>
              <a:gd name="connsiteX31" fmla="*/ 5592156 w 6499338"/>
              <a:gd name="connsiteY31" fmla="*/ 1474320 h 7041347"/>
              <a:gd name="connsiteX32" fmla="*/ 6167510 w 6499338"/>
              <a:gd name="connsiteY32" fmla="*/ 1926500 h 7041347"/>
              <a:gd name="connsiteX33" fmla="*/ 6366347 w 6499338"/>
              <a:gd name="connsiteY33" fmla="*/ 3065734 h 7041347"/>
              <a:gd name="connsiteX34" fmla="*/ 6447030 w 6499338"/>
              <a:gd name="connsiteY34" fmla="*/ 4046293 h 7041347"/>
              <a:gd name="connsiteX0" fmla="*/ 6304670 w 6472786"/>
              <a:gd name="connsiteY0" fmla="*/ 42033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4191868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6979818"/>
              <a:gd name="connsiteX1" fmla="*/ 6013855 w 6472786"/>
              <a:gd name="connsiteY1" fmla="*/ 4663604 h 6979818"/>
              <a:gd name="connsiteX2" fmla="*/ 5636979 w 6472786"/>
              <a:gd name="connsiteY2" fmla="*/ 5116501 h 6979818"/>
              <a:gd name="connsiteX3" fmla="*/ 5155037 w 6472786"/>
              <a:gd name="connsiteY3" fmla="*/ 5690421 h 6979818"/>
              <a:gd name="connsiteX4" fmla="*/ 4959247 w 6472786"/>
              <a:gd name="connsiteY4" fmla="*/ 6309344 h 6979818"/>
              <a:gd name="connsiteX5" fmla="*/ 4712359 w 6472786"/>
              <a:gd name="connsiteY5" fmla="*/ 6668648 h 6979818"/>
              <a:gd name="connsiteX6" fmla="*/ 4191868 w 6472786"/>
              <a:gd name="connsiteY6" fmla="*/ 6814415 h 6979818"/>
              <a:gd name="connsiteX7" fmla="*/ 3080962 w 6472786"/>
              <a:gd name="connsiteY7" fmla="*/ 6979007 h 6979818"/>
              <a:gd name="connsiteX8" fmla="*/ 2559754 w 6472786"/>
              <a:gd name="connsiteY8" fmla="*/ 6869279 h 6979818"/>
              <a:gd name="connsiteX9" fmla="*/ 1864810 w 6472786"/>
              <a:gd name="connsiteY9" fmla="*/ 6686399 h 6979818"/>
              <a:gd name="connsiteX10" fmla="*/ 1517338 w 6472786"/>
              <a:gd name="connsiteY10" fmla="*/ 6439511 h 6979818"/>
              <a:gd name="connsiteX11" fmla="*/ 1142434 w 6472786"/>
              <a:gd name="connsiteY11" fmla="*/ 6274919 h 6979818"/>
              <a:gd name="connsiteX12" fmla="*/ 785818 w 6472786"/>
              <a:gd name="connsiteY12" fmla="*/ 5890871 h 6979818"/>
              <a:gd name="connsiteX13" fmla="*/ 255466 w 6472786"/>
              <a:gd name="connsiteY13" fmla="*/ 5186783 h 6979818"/>
              <a:gd name="connsiteX14" fmla="*/ 100018 w 6472786"/>
              <a:gd name="connsiteY14" fmla="*/ 4702151 h 6979818"/>
              <a:gd name="connsiteX15" fmla="*/ 72586 w 6472786"/>
              <a:gd name="connsiteY15" fmla="*/ 4299815 h 6979818"/>
              <a:gd name="connsiteX16" fmla="*/ 72586 w 6472786"/>
              <a:gd name="connsiteY16" fmla="*/ 3668879 h 6979818"/>
              <a:gd name="connsiteX17" fmla="*/ 8578 w 6472786"/>
              <a:gd name="connsiteY17" fmla="*/ 3248255 h 6979818"/>
              <a:gd name="connsiteX18" fmla="*/ 17722 w 6472786"/>
              <a:gd name="connsiteY18" fmla="*/ 2855063 h 6979818"/>
              <a:gd name="connsiteX19" fmla="*/ 164026 w 6472786"/>
              <a:gd name="connsiteY19" fmla="*/ 2397863 h 6979818"/>
              <a:gd name="connsiteX20" fmla="*/ 310330 w 6472786"/>
              <a:gd name="connsiteY20" fmla="*/ 1949807 h 6979818"/>
              <a:gd name="connsiteX21" fmla="*/ 438346 w 6472786"/>
              <a:gd name="connsiteY21" fmla="*/ 1419455 h 6979818"/>
              <a:gd name="connsiteX22" fmla="*/ 730595 w 6472786"/>
              <a:gd name="connsiteY22" fmla="*/ 1045088 h 6979818"/>
              <a:gd name="connsiteX23" fmla="*/ 1442931 w 6472786"/>
              <a:gd name="connsiteY23" fmla="*/ 880497 h 6979818"/>
              <a:gd name="connsiteX24" fmla="*/ 2019183 w 6472786"/>
              <a:gd name="connsiteY24" fmla="*/ 505594 h 6979818"/>
              <a:gd name="connsiteX25" fmla="*/ 2668406 w 6472786"/>
              <a:gd name="connsiteY25" fmla="*/ 421863 h 6979818"/>
              <a:gd name="connsiteX26" fmla="*/ 2973206 w 6472786"/>
              <a:gd name="connsiteY26" fmla="*/ 122801 h 6979818"/>
              <a:gd name="connsiteX27" fmla="*/ 3676398 w 6472786"/>
              <a:gd name="connsiteY27" fmla="*/ 32257 h 6979818"/>
              <a:gd name="connsiteX28" fmla="*/ 4477484 w 6472786"/>
              <a:gd name="connsiteY28" fmla="*/ 307294 h 6979818"/>
              <a:gd name="connsiteX29" fmla="*/ 5114695 w 6472786"/>
              <a:gd name="connsiteY29" fmla="*/ 827067 h 6979818"/>
              <a:gd name="connsiteX30" fmla="*/ 5592156 w 6472786"/>
              <a:gd name="connsiteY30" fmla="*/ 1474320 h 6979818"/>
              <a:gd name="connsiteX31" fmla="*/ 6167510 w 6472786"/>
              <a:gd name="connsiteY31" fmla="*/ 1926500 h 6979818"/>
              <a:gd name="connsiteX32" fmla="*/ 6366347 w 6472786"/>
              <a:gd name="connsiteY32" fmla="*/ 3065734 h 6979818"/>
              <a:gd name="connsiteX33" fmla="*/ 6447030 w 6472786"/>
              <a:gd name="connsiteY33" fmla="*/ 4046293 h 6979818"/>
              <a:gd name="connsiteX0" fmla="*/ 6439141 w 6472786"/>
              <a:gd name="connsiteY0" fmla="*/ 4050955 h 6889360"/>
              <a:gd name="connsiteX1" fmla="*/ 6013855 w 6472786"/>
              <a:gd name="connsiteY1" fmla="*/ 4663604 h 6889360"/>
              <a:gd name="connsiteX2" fmla="*/ 5636979 w 6472786"/>
              <a:gd name="connsiteY2" fmla="*/ 5116501 h 6889360"/>
              <a:gd name="connsiteX3" fmla="*/ 5155037 w 6472786"/>
              <a:gd name="connsiteY3" fmla="*/ 5690421 h 6889360"/>
              <a:gd name="connsiteX4" fmla="*/ 4959247 w 6472786"/>
              <a:gd name="connsiteY4" fmla="*/ 6309344 h 6889360"/>
              <a:gd name="connsiteX5" fmla="*/ 4712359 w 6472786"/>
              <a:gd name="connsiteY5" fmla="*/ 6668648 h 6889360"/>
              <a:gd name="connsiteX6" fmla="*/ 4191868 w 6472786"/>
              <a:gd name="connsiteY6" fmla="*/ 6814415 h 6889360"/>
              <a:gd name="connsiteX7" fmla="*/ 3269221 w 6472786"/>
              <a:gd name="connsiteY7" fmla="*/ 6889360 h 6889360"/>
              <a:gd name="connsiteX8" fmla="*/ 2559754 w 6472786"/>
              <a:gd name="connsiteY8" fmla="*/ 6869279 h 6889360"/>
              <a:gd name="connsiteX9" fmla="*/ 1864810 w 6472786"/>
              <a:gd name="connsiteY9" fmla="*/ 6686399 h 6889360"/>
              <a:gd name="connsiteX10" fmla="*/ 1517338 w 6472786"/>
              <a:gd name="connsiteY10" fmla="*/ 6439511 h 6889360"/>
              <a:gd name="connsiteX11" fmla="*/ 1142434 w 6472786"/>
              <a:gd name="connsiteY11" fmla="*/ 6274919 h 6889360"/>
              <a:gd name="connsiteX12" fmla="*/ 785818 w 6472786"/>
              <a:gd name="connsiteY12" fmla="*/ 5890871 h 6889360"/>
              <a:gd name="connsiteX13" fmla="*/ 255466 w 6472786"/>
              <a:gd name="connsiteY13" fmla="*/ 5186783 h 6889360"/>
              <a:gd name="connsiteX14" fmla="*/ 100018 w 6472786"/>
              <a:gd name="connsiteY14" fmla="*/ 4702151 h 6889360"/>
              <a:gd name="connsiteX15" fmla="*/ 72586 w 6472786"/>
              <a:gd name="connsiteY15" fmla="*/ 4299815 h 6889360"/>
              <a:gd name="connsiteX16" fmla="*/ 72586 w 6472786"/>
              <a:gd name="connsiteY16" fmla="*/ 3668879 h 6889360"/>
              <a:gd name="connsiteX17" fmla="*/ 8578 w 6472786"/>
              <a:gd name="connsiteY17" fmla="*/ 3248255 h 6889360"/>
              <a:gd name="connsiteX18" fmla="*/ 17722 w 6472786"/>
              <a:gd name="connsiteY18" fmla="*/ 2855063 h 6889360"/>
              <a:gd name="connsiteX19" fmla="*/ 164026 w 6472786"/>
              <a:gd name="connsiteY19" fmla="*/ 2397863 h 6889360"/>
              <a:gd name="connsiteX20" fmla="*/ 310330 w 6472786"/>
              <a:gd name="connsiteY20" fmla="*/ 1949807 h 6889360"/>
              <a:gd name="connsiteX21" fmla="*/ 438346 w 6472786"/>
              <a:gd name="connsiteY21" fmla="*/ 1419455 h 6889360"/>
              <a:gd name="connsiteX22" fmla="*/ 730595 w 6472786"/>
              <a:gd name="connsiteY22" fmla="*/ 1045088 h 6889360"/>
              <a:gd name="connsiteX23" fmla="*/ 1442931 w 6472786"/>
              <a:gd name="connsiteY23" fmla="*/ 880497 h 6889360"/>
              <a:gd name="connsiteX24" fmla="*/ 2019183 w 6472786"/>
              <a:gd name="connsiteY24" fmla="*/ 505594 h 6889360"/>
              <a:gd name="connsiteX25" fmla="*/ 2668406 w 6472786"/>
              <a:gd name="connsiteY25" fmla="*/ 421863 h 6889360"/>
              <a:gd name="connsiteX26" fmla="*/ 2973206 w 6472786"/>
              <a:gd name="connsiteY26" fmla="*/ 122801 h 6889360"/>
              <a:gd name="connsiteX27" fmla="*/ 3676398 w 6472786"/>
              <a:gd name="connsiteY27" fmla="*/ 32257 h 6889360"/>
              <a:gd name="connsiteX28" fmla="*/ 4477484 w 6472786"/>
              <a:gd name="connsiteY28" fmla="*/ 307294 h 6889360"/>
              <a:gd name="connsiteX29" fmla="*/ 5114695 w 6472786"/>
              <a:gd name="connsiteY29" fmla="*/ 827067 h 6889360"/>
              <a:gd name="connsiteX30" fmla="*/ 5592156 w 6472786"/>
              <a:gd name="connsiteY30" fmla="*/ 1474320 h 6889360"/>
              <a:gd name="connsiteX31" fmla="*/ 6167510 w 6472786"/>
              <a:gd name="connsiteY31" fmla="*/ 1926500 h 6889360"/>
              <a:gd name="connsiteX32" fmla="*/ 6366347 w 6472786"/>
              <a:gd name="connsiteY32" fmla="*/ 3065734 h 6889360"/>
              <a:gd name="connsiteX33" fmla="*/ 6447030 w 6472786"/>
              <a:gd name="connsiteY33" fmla="*/ 4046293 h 6889360"/>
              <a:gd name="connsiteX0" fmla="*/ 6439141 w 6472786"/>
              <a:gd name="connsiteY0" fmla="*/ 4050955 h 6895641"/>
              <a:gd name="connsiteX1" fmla="*/ 6013855 w 6472786"/>
              <a:gd name="connsiteY1" fmla="*/ 4663604 h 6895641"/>
              <a:gd name="connsiteX2" fmla="*/ 5636979 w 6472786"/>
              <a:gd name="connsiteY2" fmla="*/ 5116501 h 6895641"/>
              <a:gd name="connsiteX3" fmla="*/ 5155037 w 6472786"/>
              <a:gd name="connsiteY3" fmla="*/ 5690421 h 6895641"/>
              <a:gd name="connsiteX4" fmla="*/ 4959247 w 6472786"/>
              <a:gd name="connsiteY4" fmla="*/ 6309344 h 6895641"/>
              <a:gd name="connsiteX5" fmla="*/ 4712359 w 6472786"/>
              <a:gd name="connsiteY5" fmla="*/ 6668648 h 6895641"/>
              <a:gd name="connsiteX6" fmla="*/ 4191868 w 6472786"/>
              <a:gd name="connsiteY6" fmla="*/ 6814415 h 6895641"/>
              <a:gd name="connsiteX7" fmla="*/ 3269221 w 6472786"/>
              <a:gd name="connsiteY7" fmla="*/ 6889360 h 6895641"/>
              <a:gd name="connsiteX8" fmla="*/ 2559754 w 6472786"/>
              <a:gd name="connsiteY8" fmla="*/ 6869279 h 6895641"/>
              <a:gd name="connsiteX9" fmla="*/ 1864810 w 6472786"/>
              <a:gd name="connsiteY9" fmla="*/ 6686399 h 6895641"/>
              <a:gd name="connsiteX10" fmla="*/ 1517338 w 6472786"/>
              <a:gd name="connsiteY10" fmla="*/ 6439511 h 6895641"/>
              <a:gd name="connsiteX11" fmla="*/ 1142434 w 6472786"/>
              <a:gd name="connsiteY11" fmla="*/ 6274919 h 6895641"/>
              <a:gd name="connsiteX12" fmla="*/ 785818 w 6472786"/>
              <a:gd name="connsiteY12" fmla="*/ 5890871 h 6895641"/>
              <a:gd name="connsiteX13" fmla="*/ 255466 w 6472786"/>
              <a:gd name="connsiteY13" fmla="*/ 5186783 h 6895641"/>
              <a:gd name="connsiteX14" fmla="*/ 100018 w 6472786"/>
              <a:gd name="connsiteY14" fmla="*/ 4702151 h 6895641"/>
              <a:gd name="connsiteX15" fmla="*/ 72586 w 6472786"/>
              <a:gd name="connsiteY15" fmla="*/ 4299815 h 6895641"/>
              <a:gd name="connsiteX16" fmla="*/ 72586 w 6472786"/>
              <a:gd name="connsiteY16" fmla="*/ 3668879 h 6895641"/>
              <a:gd name="connsiteX17" fmla="*/ 8578 w 6472786"/>
              <a:gd name="connsiteY17" fmla="*/ 3248255 h 6895641"/>
              <a:gd name="connsiteX18" fmla="*/ 17722 w 6472786"/>
              <a:gd name="connsiteY18" fmla="*/ 2855063 h 6895641"/>
              <a:gd name="connsiteX19" fmla="*/ 164026 w 6472786"/>
              <a:gd name="connsiteY19" fmla="*/ 2397863 h 6895641"/>
              <a:gd name="connsiteX20" fmla="*/ 310330 w 6472786"/>
              <a:gd name="connsiteY20" fmla="*/ 1949807 h 6895641"/>
              <a:gd name="connsiteX21" fmla="*/ 438346 w 6472786"/>
              <a:gd name="connsiteY21" fmla="*/ 1419455 h 6895641"/>
              <a:gd name="connsiteX22" fmla="*/ 730595 w 6472786"/>
              <a:gd name="connsiteY22" fmla="*/ 1045088 h 6895641"/>
              <a:gd name="connsiteX23" fmla="*/ 1442931 w 6472786"/>
              <a:gd name="connsiteY23" fmla="*/ 880497 h 6895641"/>
              <a:gd name="connsiteX24" fmla="*/ 2019183 w 6472786"/>
              <a:gd name="connsiteY24" fmla="*/ 505594 h 6895641"/>
              <a:gd name="connsiteX25" fmla="*/ 2668406 w 6472786"/>
              <a:gd name="connsiteY25" fmla="*/ 421863 h 6895641"/>
              <a:gd name="connsiteX26" fmla="*/ 2973206 w 6472786"/>
              <a:gd name="connsiteY26" fmla="*/ 122801 h 6895641"/>
              <a:gd name="connsiteX27" fmla="*/ 3676398 w 6472786"/>
              <a:gd name="connsiteY27" fmla="*/ 32257 h 6895641"/>
              <a:gd name="connsiteX28" fmla="*/ 4477484 w 6472786"/>
              <a:gd name="connsiteY28" fmla="*/ 307294 h 6895641"/>
              <a:gd name="connsiteX29" fmla="*/ 5114695 w 6472786"/>
              <a:gd name="connsiteY29" fmla="*/ 827067 h 6895641"/>
              <a:gd name="connsiteX30" fmla="*/ 5592156 w 6472786"/>
              <a:gd name="connsiteY30" fmla="*/ 1474320 h 6895641"/>
              <a:gd name="connsiteX31" fmla="*/ 6167510 w 6472786"/>
              <a:gd name="connsiteY31" fmla="*/ 1926500 h 6895641"/>
              <a:gd name="connsiteX32" fmla="*/ 6366347 w 6472786"/>
              <a:gd name="connsiteY32" fmla="*/ 3065734 h 6895641"/>
              <a:gd name="connsiteX33" fmla="*/ 6447030 w 6472786"/>
              <a:gd name="connsiteY33" fmla="*/ 4046293 h 6895641"/>
              <a:gd name="connsiteX0" fmla="*/ 6439141 w 6472786"/>
              <a:gd name="connsiteY0" fmla="*/ 4050955 h 6889758"/>
              <a:gd name="connsiteX1" fmla="*/ 6013855 w 6472786"/>
              <a:gd name="connsiteY1" fmla="*/ 4663604 h 6889758"/>
              <a:gd name="connsiteX2" fmla="*/ 5636979 w 6472786"/>
              <a:gd name="connsiteY2" fmla="*/ 5116501 h 6889758"/>
              <a:gd name="connsiteX3" fmla="*/ 5155037 w 6472786"/>
              <a:gd name="connsiteY3" fmla="*/ 5690421 h 6889758"/>
              <a:gd name="connsiteX4" fmla="*/ 4959247 w 6472786"/>
              <a:gd name="connsiteY4" fmla="*/ 6309344 h 6889758"/>
              <a:gd name="connsiteX5" fmla="*/ 4712359 w 6472786"/>
              <a:gd name="connsiteY5" fmla="*/ 6668648 h 6889758"/>
              <a:gd name="connsiteX6" fmla="*/ 4102221 w 6472786"/>
              <a:gd name="connsiteY6" fmla="*/ 6850274 h 6889758"/>
              <a:gd name="connsiteX7" fmla="*/ 3269221 w 6472786"/>
              <a:gd name="connsiteY7" fmla="*/ 6889360 h 6889758"/>
              <a:gd name="connsiteX8" fmla="*/ 2559754 w 6472786"/>
              <a:gd name="connsiteY8" fmla="*/ 6869279 h 6889758"/>
              <a:gd name="connsiteX9" fmla="*/ 1864810 w 6472786"/>
              <a:gd name="connsiteY9" fmla="*/ 6686399 h 6889758"/>
              <a:gd name="connsiteX10" fmla="*/ 1517338 w 6472786"/>
              <a:gd name="connsiteY10" fmla="*/ 6439511 h 6889758"/>
              <a:gd name="connsiteX11" fmla="*/ 1142434 w 6472786"/>
              <a:gd name="connsiteY11" fmla="*/ 6274919 h 6889758"/>
              <a:gd name="connsiteX12" fmla="*/ 785818 w 6472786"/>
              <a:gd name="connsiteY12" fmla="*/ 5890871 h 6889758"/>
              <a:gd name="connsiteX13" fmla="*/ 255466 w 6472786"/>
              <a:gd name="connsiteY13" fmla="*/ 5186783 h 6889758"/>
              <a:gd name="connsiteX14" fmla="*/ 100018 w 6472786"/>
              <a:gd name="connsiteY14" fmla="*/ 4702151 h 6889758"/>
              <a:gd name="connsiteX15" fmla="*/ 72586 w 6472786"/>
              <a:gd name="connsiteY15" fmla="*/ 4299815 h 6889758"/>
              <a:gd name="connsiteX16" fmla="*/ 72586 w 6472786"/>
              <a:gd name="connsiteY16" fmla="*/ 3668879 h 6889758"/>
              <a:gd name="connsiteX17" fmla="*/ 8578 w 6472786"/>
              <a:gd name="connsiteY17" fmla="*/ 3248255 h 6889758"/>
              <a:gd name="connsiteX18" fmla="*/ 17722 w 6472786"/>
              <a:gd name="connsiteY18" fmla="*/ 2855063 h 6889758"/>
              <a:gd name="connsiteX19" fmla="*/ 164026 w 6472786"/>
              <a:gd name="connsiteY19" fmla="*/ 2397863 h 6889758"/>
              <a:gd name="connsiteX20" fmla="*/ 310330 w 6472786"/>
              <a:gd name="connsiteY20" fmla="*/ 1949807 h 6889758"/>
              <a:gd name="connsiteX21" fmla="*/ 438346 w 6472786"/>
              <a:gd name="connsiteY21" fmla="*/ 1419455 h 6889758"/>
              <a:gd name="connsiteX22" fmla="*/ 730595 w 6472786"/>
              <a:gd name="connsiteY22" fmla="*/ 1045088 h 6889758"/>
              <a:gd name="connsiteX23" fmla="*/ 1442931 w 6472786"/>
              <a:gd name="connsiteY23" fmla="*/ 880497 h 6889758"/>
              <a:gd name="connsiteX24" fmla="*/ 2019183 w 6472786"/>
              <a:gd name="connsiteY24" fmla="*/ 505594 h 6889758"/>
              <a:gd name="connsiteX25" fmla="*/ 2668406 w 6472786"/>
              <a:gd name="connsiteY25" fmla="*/ 421863 h 6889758"/>
              <a:gd name="connsiteX26" fmla="*/ 2973206 w 6472786"/>
              <a:gd name="connsiteY26" fmla="*/ 122801 h 6889758"/>
              <a:gd name="connsiteX27" fmla="*/ 3676398 w 6472786"/>
              <a:gd name="connsiteY27" fmla="*/ 32257 h 6889758"/>
              <a:gd name="connsiteX28" fmla="*/ 4477484 w 6472786"/>
              <a:gd name="connsiteY28" fmla="*/ 307294 h 6889758"/>
              <a:gd name="connsiteX29" fmla="*/ 5114695 w 6472786"/>
              <a:gd name="connsiteY29" fmla="*/ 827067 h 6889758"/>
              <a:gd name="connsiteX30" fmla="*/ 5592156 w 6472786"/>
              <a:gd name="connsiteY30" fmla="*/ 1474320 h 6889758"/>
              <a:gd name="connsiteX31" fmla="*/ 6167510 w 6472786"/>
              <a:gd name="connsiteY31" fmla="*/ 1926500 h 6889758"/>
              <a:gd name="connsiteX32" fmla="*/ 6366347 w 6472786"/>
              <a:gd name="connsiteY32" fmla="*/ 3065734 h 6889758"/>
              <a:gd name="connsiteX33" fmla="*/ 6447030 w 6472786"/>
              <a:gd name="connsiteY33" fmla="*/ 4046293 h 6889758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517338 w 6472786"/>
              <a:gd name="connsiteY10" fmla="*/ 6439511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76853 w 6472786"/>
              <a:gd name="connsiteY12" fmla="*/ 5801224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22824 w 6456469"/>
              <a:gd name="connsiteY0" fmla="*/ 4050955 h 6896554"/>
              <a:gd name="connsiteX1" fmla="*/ 5997538 w 6456469"/>
              <a:gd name="connsiteY1" fmla="*/ 4663604 h 6896554"/>
              <a:gd name="connsiteX2" fmla="*/ 5620662 w 6456469"/>
              <a:gd name="connsiteY2" fmla="*/ 5116501 h 6896554"/>
              <a:gd name="connsiteX3" fmla="*/ 5138720 w 6456469"/>
              <a:gd name="connsiteY3" fmla="*/ 5690421 h 6896554"/>
              <a:gd name="connsiteX4" fmla="*/ 4942930 w 6456469"/>
              <a:gd name="connsiteY4" fmla="*/ 6309344 h 6896554"/>
              <a:gd name="connsiteX5" fmla="*/ 4696042 w 6456469"/>
              <a:gd name="connsiteY5" fmla="*/ 6668648 h 6896554"/>
              <a:gd name="connsiteX6" fmla="*/ 4085904 w 6456469"/>
              <a:gd name="connsiteY6" fmla="*/ 6850274 h 6896554"/>
              <a:gd name="connsiteX7" fmla="*/ 3252904 w 6456469"/>
              <a:gd name="connsiteY7" fmla="*/ 6889360 h 6896554"/>
              <a:gd name="connsiteX8" fmla="*/ 2543437 w 6456469"/>
              <a:gd name="connsiteY8" fmla="*/ 6869279 h 6896554"/>
              <a:gd name="connsiteX9" fmla="*/ 1875387 w 6456469"/>
              <a:gd name="connsiteY9" fmla="*/ 6632611 h 6896554"/>
              <a:gd name="connsiteX10" fmla="*/ 1590668 w 6456469"/>
              <a:gd name="connsiteY10" fmla="*/ 6349863 h 6896554"/>
              <a:gd name="connsiteX11" fmla="*/ 1135081 w 6456469"/>
              <a:gd name="connsiteY11" fmla="*/ 6131484 h 6896554"/>
              <a:gd name="connsiteX12" fmla="*/ 760536 w 6456469"/>
              <a:gd name="connsiteY12" fmla="*/ 5801224 h 6896554"/>
              <a:gd name="connsiteX13" fmla="*/ 239149 w 6456469"/>
              <a:gd name="connsiteY13" fmla="*/ 5186783 h 6896554"/>
              <a:gd name="connsiteX14" fmla="*/ 83701 w 6456469"/>
              <a:gd name="connsiteY14" fmla="*/ 4702151 h 6896554"/>
              <a:gd name="connsiteX15" fmla="*/ 56269 w 6456469"/>
              <a:gd name="connsiteY15" fmla="*/ 4299815 h 6896554"/>
              <a:gd name="connsiteX16" fmla="*/ 56269 w 6456469"/>
              <a:gd name="connsiteY16" fmla="*/ 3668879 h 6896554"/>
              <a:gd name="connsiteX17" fmla="*/ 239149 w 6456469"/>
              <a:gd name="connsiteY17" fmla="*/ 3412847 h 6896554"/>
              <a:gd name="connsiteX18" fmla="*/ 1405 w 6456469"/>
              <a:gd name="connsiteY18" fmla="*/ 2855063 h 6896554"/>
              <a:gd name="connsiteX19" fmla="*/ 147709 w 6456469"/>
              <a:gd name="connsiteY19" fmla="*/ 2397863 h 6896554"/>
              <a:gd name="connsiteX20" fmla="*/ 294013 w 6456469"/>
              <a:gd name="connsiteY20" fmla="*/ 1949807 h 6896554"/>
              <a:gd name="connsiteX21" fmla="*/ 422029 w 6456469"/>
              <a:gd name="connsiteY21" fmla="*/ 1419455 h 6896554"/>
              <a:gd name="connsiteX22" fmla="*/ 714278 w 6456469"/>
              <a:gd name="connsiteY22" fmla="*/ 1045088 h 6896554"/>
              <a:gd name="connsiteX23" fmla="*/ 1426614 w 6456469"/>
              <a:gd name="connsiteY23" fmla="*/ 880497 h 6896554"/>
              <a:gd name="connsiteX24" fmla="*/ 2002866 w 6456469"/>
              <a:gd name="connsiteY24" fmla="*/ 505594 h 6896554"/>
              <a:gd name="connsiteX25" fmla="*/ 2652089 w 6456469"/>
              <a:gd name="connsiteY25" fmla="*/ 421863 h 6896554"/>
              <a:gd name="connsiteX26" fmla="*/ 2956889 w 6456469"/>
              <a:gd name="connsiteY26" fmla="*/ 122801 h 6896554"/>
              <a:gd name="connsiteX27" fmla="*/ 3660081 w 6456469"/>
              <a:gd name="connsiteY27" fmla="*/ 32257 h 6896554"/>
              <a:gd name="connsiteX28" fmla="*/ 4461167 w 6456469"/>
              <a:gd name="connsiteY28" fmla="*/ 307294 h 6896554"/>
              <a:gd name="connsiteX29" fmla="*/ 5098378 w 6456469"/>
              <a:gd name="connsiteY29" fmla="*/ 827067 h 6896554"/>
              <a:gd name="connsiteX30" fmla="*/ 5575839 w 6456469"/>
              <a:gd name="connsiteY30" fmla="*/ 1474320 h 6896554"/>
              <a:gd name="connsiteX31" fmla="*/ 6151193 w 6456469"/>
              <a:gd name="connsiteY31" fmla="*/ 1926500 h 6896554"/>
              <a:gd name="connsiteX32" fmla="*/ 6350030 w 6456469"/>
              <a:gd name="connsiteY32" fmla="*/ 3065734 h 6896554"/>
              <a:gd name="connsiteX33" fmla="*/ 6430713 w 6456469"/>
              <a:gd name="connsiteY33" fmla="*/ 4046293 h 6896554"/>
              <a:gd name="connsiteX0" fmla="*/ 6381177 w 6414822"/>
              <a:gd name="connsiteY0" fmla="*/ 4050955 h 6896554"/>
              <a:gd name="connsiteX1" fmla="*/ 5955891 w 6414822"/>
              <a:gd name="connsiteY1" fmla="*/ 4663604 h 6896554"/>
              <a:gd name="connsiteX2" fmla="*/ 5579015 w 6414822"/>
              <a:gd name="connsiteY2" fmla="*/ 5116501 h 6896554"/>
              <a:gd name="connsiteX3" fmla="*/ 5097073 w 6414822"/>
              <a:gd name="connsiteY3" fmla="*/ 5690421 h 6896554"/>
              <a:gd name="connsiteX4" fmla="*/ 4901283 w 6414822"/>
              <a:gd name="connsiteY4" fmla="*/ 6309344 h 6896554"/>
              <a:gd name="connsiteX5" fmla="*/ 4654395 w 6414822"/>
              <a:gd name="connsiteY5" fmla="*/ 6668648 h 6896554"/>
              <a:gd name="connsiteX6" fmla="*/ 4044257 w 6414822"/>
              <a:gd name="connsiteY6" fmla="*/ 6850274 h 6896554"/>
              <a:gd name="connsiteX7" fmla="*/ 3211257 w 6414822"/>
              <a:gd name="connsiteY7" fmla="*/ 6889360 h 6896554"/>
              <a:gd name="connsiteX8" fmla="*/ 2501790 w 6414822"/>
              <a:gd name="connsiteY8" fmla="*/ 6869279 h 6896554"/>
              <a:gd name="connsiteX9" fmla="*/ 1833740 w 6414822"/>
              <a:gd name="connsiteY9" fmla="*/ 6632611 h 6896554"/>
              <a:gd name="connsiteX10" fmla="*/ 1549021 w 6414822"/>
              <a:gd name="connsiteY10" fmla="*/ 6349863 h 6896554"/>
              <a:gd name="connsiteX11" fmla="*/ 1093434 w 6414822"/>
              <a:gd name="connsiteY11" fmla="*/ 6131484 h 6896554"/>
              <a:gd name="connsiteX12" fmla="*/ 718889 w 6414822"/>
              <a:gd name="connsiteY12" fmla="*/ 5801224 h 6896554"/>
              <a:gd name="connsiteX13" fmla="*/ 197502 w 6414822"/>
              <a:gd name="connsiteY13" fmla="*/ 5186783 h 6896554"/>
              <a:gd name="connsiteX14" fmla="*/ 42054 w 6414822"/>
              <a:gd name="connsiteY14" fmla="*/ 4702151 h 6896554"/>
              <a:gd name="connsiteX15" fmla="*/ 14622 w 6414822"/>
              <a:gd name="connsiteY15" fmla="*/ 4299815 h 6896554"/>
              <a:gd name="connsiteX16" fmla="*/ 14622 w 6414822"/>
              <a:gd name="connsiteY16" fmla="*/ 3668879 h 6896554"/>
              <a:gd name="connsiteX17" fmla="*/ 197502 w 6414822"/>
              <a:gd name="connsiteY17" fmla="*/ 3412847 h 6896554"/>
              <a:gd name="connsiteX18" fmla="*/ 23766 w 6414822"/>
              <a:gd name="connsiteY18" fmla="*/ 2855063 h 6896554"/>
              <a:gd name="connsiteX19" fmla="*/ 106062 w 6414822"/>
              <a:gd name="connsiteY19" fmla="*/ 2397863 h 6896554"/>
              <a:gd name="connsiteX20" fmla="*/ 252366 w 6414822"/>
              <a:gd name="connsiteY20" fmla="*/ 1949807 h 6896554"/>
              <a:gd name="connsiteX21" fmla="*/ 380382 w 6414822"/>
              <a:gd name="connsiteY21" fmla="*/ 1419455 h 6896554"/>
              <a:gd name="connsiteX22" fmla="*/ 672631 w 6414822"/>
              <a:gd name="connsiteY22" fmla="*/ 1045088 h 6896554"/>
              <a:gd name="connsiteX23" fmla="*/ 1384967 w 6414822"/>
              <a:gd name="connsiteY23" fmla="*/ 880497 h 6896554"/>
              <a:gd name="connsiteX24" fmla="*/ 1961219 w 6414822"/>
              <a:gd name="connsiteY24" fmla="*/ 505594 h 6896554"/>
              <a:gd name="connsiteX25" fmla="*/ 2610442 w 6414822"/>
              <a:gd name="connsiteY25" fmla="*/ 421863 h 6896554"/>
              <a:gd name="connsiteX26" fmla="*/ 2915242 w 6414822"/>
              <a:gd name="connsiteY26" fmla="*/ 122801 h 6896554"/>
              <a:gd name="connsiteX27" fmla="*/ 3618434 w 6414822"/>
              <a:gd name="connsiteY27" fmla="*/ 32257 h 6896554"/>
              <a:gd name="connsiteX28" fmla="*/ 4419520 w 6414822"/>
              <a:gd name="connsiteY28" fmla="*/ 307294 h 6896554"/>
              <a:gd name="connsiteX29" fmla="*/ 5056731 w 6414822"/>
              <a:gd name="connsiteY29" fmla="*/ 827067 h 6896554"/>
              <a:gd name="connsiteX30" fmla="*/ 5534192 w 6414822"/>
              <a:gd name="connsiteY30" fmla="*/ 1474320 h 6896554"/>
              <a:gd name="connsiteX31" fmla="*/ 6109546 w 6414822"/>
              <a:gd name="connsiteY31" fmla="*/ 1926500 h 6896554"/>
              <a:gd name="connsiteX32" fmla="*/ 6308383 w 6414822"/>
              <a:gd name="connsiteY32" fmla="*/ 3065734 h 6896554"/>
              <a:gd name="connsiteX33" fmla="*/ 6389066 w 6414822"/>
              <a:gd name="connsiteY33" fmla="*/ 4046293 h 6896554"/>
              <a:gd name="connsiteX0" fmla="*/ 6366640 w 6400285"/>
              <a:gd name="connsiteY0" fmla="*/ 4050955 h 6896554"/>
              <a:gd name="connsiteX1" fmla="*/ 5941354 w 6400285"/>
              <a:gd name="connsiteY1" fmla="*/ 4663604 h 6896554"/>
              <a:gd name="connsiteX2" fmla="*/ 5564478 w 6400285"/>
              <a:gd name="connsiteY2" fmla="*/ 5116501 h 6896554"/>
              <a:gd name="connsiteX3" fmla="*/ 5082536 w 6400285"/>
              <a:gd name="connsiteY3" fmla="*/ 5690421 h 6896554"/>
              <a:gd name="connsiteX4" fmla="*/ 4886746 w 6400285"/>
              <a:gd name="connsiteY4" fmla="*/ 6309344 h 6896554"/>
              <a:gd name="connsiteX5" fmla="*/ 4639858 w 6400285"/>
              <a:gd name="connsiteY5" fmla="*/ 6668648 h 6896554"/>
              <a:gd name="connsiteX6" fmla="*/ 4029720 w 6400285"/>
              <a:gd name="connsiteY6" fmla="*/ 6850274 h 6896554"/>
              <a:gd name="connsiteX7" fmla="*/ 3196720 w 6400285"/>
              <a:gd name="connsiteY7" fmla="*/ 6889360 h 6896554"/>
              <a:gd name="connsiteX8" fmla="*/ 2487253 w 6400285"/>
              <a:gd name="connsiteY8" fmla="*/ 6869279 h 6896554"/>
              <a:gd name="connsiteX9" fmla="*/ 1819203 w 6400285"/>
              <a:gd name="connsiteY9" fmla="*/ 6632611 h 6896554"/>
              <a:gd name="connsiteX10" fmla="*/ 1534484 w 6400285"/>
              <a:gd name="connsiteY10" fmla="*/ 6349863 h 6896554"/>
              <a:gd name="connsiteX11" fmla="*/ 1078897 w 6400285"/>
              <a:gd name="connsiteY11" fmla="*/ 6131484 h 6896554"/>
              <a:gd name="connsiteX12" fmla="*/ 704352 w 6400285"/>
              <a:gd name="connsiteY12" fmla="*/ 5801224 h 6896554"/>
              <a:gd name="connsiteX13" fmla="*/ 182965 w 6400285"/>
              <a:gd name="connsiteY13" fmla="*/ 5186783 h 6896554"/>
              <a:gd name="connsiteX14" fmla="*/ 27517 w 6400285"/>
              <a:gd name="connsiteY14" fmla="*/ 4702151 h 6896554"/>
              <a:gd name="connsiteX15" fmla="*/ 85 w 6400285"/>
              <a:gd name="connsiteY15" fmla="*/ 4299815 h 6896554"/>
              <a:gd name="connsiteX16" fmla="*/ 27517 w 6400285"/>
              <a:gd name="connsiteY16" fmla="*/ 3806039 h 6896554"/>
              <a:gd name="connsiteX17" fmla="*/ 182965 w 6400285"/>
              <a:gd name="connsiteY17" fmla="*/ 3412847 h 6896554"/>
              <a:gd name="connsiteX18" fmla="*/ 9229 w 6400285"/>
              <a:gd name="connsiteY18" fmla="*/ 2855063 h 6896554"/>
              <a:gd name="connsiteX19" fmla="*/ 91525 w 6400285"/>
              <a:gd name="connsiteY19" fmla="*/ 2397863 h 6896554"/>
              <a:gd name="connsiteX20" fmla="*/ 237829 w 6400285"/>
              <a:gd name="connsiteY20" fmla="*/ 1949807 h 6896554"/>
              <a:gd name="connsiteX21" fmla="*/ 365845 w 6400285"/>
              <a:gd name="connsiteY21" fmla="*/ 1419455 h 6896554"/>
              <a:gd name="connsiteX22" fmla="*/ 658094 w 6400285"/>
              <a:gd name="connsiteY22" fmla="*/ 1045088 h 6896554"/>
              <a:gd name="connsiteX23" fmla="*/ 1370430 w 6400285"/>
              <a:gd name="connsiteY23" fmla="*/ 880497 h 6896554"/>
              <a:gd name="connsiteX24" fmla="*/ 1946682 w 6400285"/>
              <a:gd name="connsiteY24" fmla="*/ 505594 h 6896554"/>
              <a:gd name="connsiteX25" fmla="*/ 2595905 w 6400285"/>
              <a:gd name="connsiteY25" fmla="*/ 421863 h 6896554"/>
              <a:gd name="connsiteX26" fmla="*/ 2900705 w 6400285"/>
              <a:gd name="connsiteY26" fmla="*/ 122801 h 6896554"/>
              <a:gd name="connsiteX27" fmla="*/ 3603897 w 6400285"/>
              <a:gd name="connsiteY27" fmla="*/ 32257 h 6896554"/>
              <a:gd name="connsiteX28" fmla="*/ 4404983 w 6400285"/>
              <a:gd name="connsiteY28" fmla="*/ 307294 h 6896554"/>
              <a:gd name="connsiteX29" fmla="*/ 5042194 w 6400285"/>
              <a:gd name="connsiteY29" fmla="*/ 827067 h 6896554"/>
              <a:gd name="connsiteX30" fmla="*/ 5519655 w 6400285"/>
              <a:gd name="connsiteY30" fmla="*/ 1474320 h 6896554"/>
              <a:gd name="connsiteX31" fmla="*/ 6095009 w 6400285"/>
              <a:gd name="connsiteY31" fmla="*/ 1926500 h 6896554"/>
              <a:gd name="connsiteX32" fmla="*/ 6293846 w 6400285"/>
              <a:gd name="connsiteY32" fmla="*/ 3065734 h 6896554"/>
              <a:gd name="connsiteX33" fmla="*/ 6374529 w 6400285"/>
              <a:gd name="connsiteY33" fmla="*/ 4046293 h 6896554"/>
              <a:gd name="connsiteX0" fmla="*/ 6421419 w 6455064"/>
              <a:gd name="connsiteY0" fmla="*/ 4050955 h 6896554"/>
              <a:gd name="connsiteX1" fmla="*/ 5996133 w 6455064"/>
              <a:gd name="connsiteY1" fmla="*/ 4663604 h 6896554"/>
              <a:gd name="connsiteX2" fmla="*/ 5619257 w 6455064"/>
              <a:gd name="connsiteY2" fmla="*/ 5116501 h 6896554"/>
              <a:gd name="connsiteX3" fmla="*/ 5137315 w 6455064"/>
              <a:gd name="connsiteY3" fmla="*/ 5690421 h 6896554"/>
              <a:gd name="connsiteX4" fmla="*/ 4941525 w 6455064"/>
              <a:gd name="connsiteY4" fmla="*/ 6309344 h 6896554"/>
              <a:gd name="connsiteX5" fmla="*/ 4694637 w 6455064"/>
              <a:gd name="connsiteY5" fmla="*/ 6668648 h 6896554"/>
              <a:gd name="connsiteX6" fmla="*/ 4084499 w 6455064"/>
              <a:gd name="connsiteY6" fmla="*/ 6850274 h 6896554"/>
              <a:gd name="connsiteX7" fmla="*/ 3251499 w 6455064"/>
              <a:gd name="connsiteY7" fmla="*/ 6889360 h 6896554"/>
              <a:gd name="connsiteX8" fmla="*/ 2542032 w 6455064"/>
              <a:gd name="connsiteY8" fmla="*/ 6869279 h 6896554"/>
              <a:gd name="connsiteX9" fmla="*/ 1873982 w 6455064"/>
              <a:gd name="connsiteY9" fmla="*/ 6632611 h 6896554"/>
              <a:gd name="connsiteX10" fmla="*/ 1589263 w 6455064"/>
              <a:gd name="connsiteY10" fmla="*/ 6349863 h 6896554"/>
              <a:gd name="connsiteX11" fmla="*/ 1133676 w 6455064"/>
              <a:gd name="connsiteY11" fmla="*/ 6131484 h 6896554"/>
              <a:gd name="connsiteX12" fmla="*/ 759131 w 6455064"/>
              <a:gd name="connsiteY12" fmla="*/ 5801224 h 6896554"/>
              <a:gd name="connsiteX13" fmla="*/ 237744 w 6455064"/>
              <a:gd name="connsiteY13" fmla="*/ 5186783 h 6896554"/>
              <a:gd name="connsiteX14" fmla="*/ 82296 w 6455064"/>
              <a:gd name="connsiteY14" fmla="*/ 4702151 h 6896554"/>
              <a:gd name="connsiteX15" fmla="*/ 0 w 6455064"/>
              <a:gd name="connsiteY15" fmla="*/ 4180943 h 6896554"/>
              <a:gd name="connsiteX16" fmla="*/ 82296 w 6455064"/>
              <a:gd name="connsiteY16" fmla="*/ 3806039 h 6896554"/>
              <a:gd name="connsiteX17" fmla="*/ 237744 w 6455064"/>
              <a:gd name="connsiteY17" fmla="*/ 3412847 h 6896554"/>
              <a:gd name="connsiteX18" fmla="*/ 64008 w 6455064"/>
              <a:gd name="connsiteY18" fmla="*/ 2855063 h 6896554"/>
              <a:gd name="connsiteX19" fmla="*/ 146304 w 6455064"/>
              <a:gd name="connsiteY19" fmla="*/ 2397863 h 6896554"/>
              <a:gd name="connsiteX20" fmla="*/ 292608 w 6455064"/>
              <a:gd name="connsiteY20" fmla="*/ 1949807 h 6896554"/>
              <a:gd name="connsiteX21" fmla="*/ 420624 w 6455064"/>
              <a:gd name="connsiteY21" fmla="*/ 1419455 h 6896554"/>
              <a:gd name="connsiteX22" fmla="*/ 712873 w 6455064"/>
              <a:gd name="connsiteY22" fmla="*/ 1045088 h 6896554"/>
              <a:gd name="connsiteX23" fmla="*/ 1425209 w 6455064"/>
              <a:gd name="connsiteY23" fmla="*/ 880497 h 6896554"/>
              <a:gd name="connsiteX24" fmla="*/ 2001461 w 6455064"/>
              <a:gd name="connsiteY24" fmla="*/ 505594 h 6896554"/>
              <a:gd name="connsiteX25" fmla="*/ 2650684 w 6455064"/>
              <a:gd name="connsiteY25" fmla="*/ 421863 h 6896554"/>
              <a:gd name="connsiteX26" fmla="*/ 2955484 w 6455064"/>
              <a:gd name="connsiteY26" fmla="*/ 122801 h 6896554"/>
              <a:gd name="connsiteX27" fmla="*/ 3658676 w 6455064"/>
              <a:gd name="connsiteY27" fmla="*/ 32257 h 6896554"/>
              <a:gd name="connsiteX28" fmla="*/ 4459762 w 6455064"/>
              <a:gd name="connsiteY28" fmla="*/ 307294 h 6896554"/>
              <a:gd name="connsiteX29" fmla="*/ 5096973 w 6455064"/>
              <a:gd name="connsiteY29" fmla="*/ 827067 h 6896554"/>
              <a:gd name="connsiteX30" fmla="*/ 5574434 w 6455064"/>
              <a:gd name="connsiteY30" fmla="*/ 1474320 h 6896554"/>
              <a:gd name="connsiteX31" fmla="*/ 6149788 w 6455064"/>
              <a:gd name="connsiteY31" fmla="*/ 1926500 h 6896554"/>
              <a:gd name="connsiteX32" fmla="*/ 6348625 w 6455064"/>
              <a:gd name="connsiteY32" fmla="*/ 3065734 h 6896554"/>
              <a:gd name="connsiteX33" fmla="*/ 6429308 w 6455064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40653 w 6457973"/>
              <a:gd name="connsiteY13" fmla="*/ 5186783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98078 w 6457973"/>
              <a:gd name="connsiteY23" fmla="*/ 1035944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57973" h="6896554">
                <a:moveTo>
                  <a:pt x="6424328" y="4050955"/>
                </a:moveTo>
                <a:cubicBezTo>
                  <a:pt x="6390800" y="4108867"/>
                  <a:pt x="6122486" y="4454816"/>
                  <a:pt x="5999042" y="4663604"/>
                </a:cubicBezTo>
                <a:cubicBezTo>
                  <a:pt x="5875598" y="4872392"/>
                  <a:pt x="5841712" y="4887901"/>
                  <a:pt x="5622166" y="5116501"/>
                </a:cubicBezTo>
                <a:cubicBezTo>
                  <a:pt x="5474338" y="5345101"/>
                  <a:pt x="5249952" y="5542593"/>
                  <a:pt x="5140224" y="5690421"/>
                </a:cubicBezTo>
                <a:cubicBezTo>
                  <a:pt x="5030496" y="5838249"/>
                  <a:pt x="5041970" y="6147800"/>
                  <a:pt x="4944434" y="6309344"/>
                </a:cubicBezTo>
                <a:cubicBezTo>
                  <a:pt x="4846898" y="6470888"/>
                  <a:pt x="4830134" y="6572636"/>
                  <a:pt x="4697546" y="6668648"/>
                </a:cubicBezTo>
                <a:cubicBezTo>
                  <a:pt x="4557338" y="6781424"/>
                  <a:pt x="4327931" y="6813489"/>
                  <a:pt x="4087408" y="6850274"/>
                </a:cubicBezTo>
                <a:cubicBezTo>
                  <a:pt x="3846885" y="6887059"/>
                  <a:pt x="3511486" y="6886193"/>
                  <a:pt x="3254408" y="6889360"/>
                </a:cubicBezTo>
                <a:cubicBezTo>
                  <a:pt x="2997330" y="6892527"/>
                  <a:pt x="2774527" y="6912070"/>
                  <a:pt x="2544941" y="6869279"/>
                </a:cubicBezTo>
                <a:cubicBezTo>
                  <a:pt x="2315355" y="6826488"/>
                  <a:pt x="2035686" y="6719180"/>
                  <a:pt x="1876891" y="6632611"/>
                </a:cubicBezTo>
                <a:cubicBezTo>
                  <a:pt x="1718096" y="6546042"/>
                  <a:pt x="1730796" y="6441004"/>
                  <a:pt x="1592172" y="6349863"/>
                </a:cubicBezTo>
                <a:cubicBezTo>
                  <a:pt x="1453548" y="6258722"/>
                  <a:pt x="1185024" y="6177204"/>
                  <a:pt x="1045145" y="6085764"/>
                </a:cubicBezTo>
                <a:cubicBezTo>
                  <a:pt x="905266" y="5994324"/>
                  <a:pt x="835192" y="5936202"/>
                  <a:pt x="752896" y="5801224"/>
                </a:cubicBezTo>
                <a:cubicBezTo>
                  <a:pt x="670600" y="5666246"/>
                  <a:pt x="630647" y="5417925"/>
                  <a:pt x="551369" y="5275894"/>
                </a:cubicBezTo>
                <a:cubicBezTo>
                  <a:pt x="472091" y="5133863"/>
                  <a:pt x="347303" y="5050759"/>
                  <a:pt x="286373" y="4949039"/>
                </a:cubicBezTo>
                <a:cubicBezTo>
                  <a:pt x="225443" y="4847319"/>
                  <a:pt x="233033" y="4793591"/>
                  <a:pt x="185789" y="4665575"/>
                </a:cubicBezTo>
                <a:cubicBezTo>
                  <a:pt x="138545" y="4537559"/>
                  <a:pt x="19673" y="4324199"/>
                  <a:pt x="2909" y="4180943"/>
                </a:cubicBezTo>
                <a:cubicBezTo>
                  <a:pt x="-13855" y="4037687"/>
                  <a:pt x="45581" y="3934055"/>
                  <a:pt x="85205" y="3806039"/>
                </a:cubicBezTo>
                <a:cubicBezTo>
                  <a:pt x="124829" y="3678023"/>
                  <a:pt x="243701" y="3571343"/>
                  <a:pt x="240653" y="3412847"/>
                </a:cubicBezTo>
                <a:cubicBezTo>
                  <a:pt x="237605" y="3254351"/>
                  <a:pt x="82157" y="3024227"/>
                  <a:pt x="66917" y="2855063"/>
                </a:cubicBezTo>
                <a:cubicBezTo>
                  <a:pt x="51677" y="2685899"/>
                  <a:pt x="111113" y="2548739"/>
                  <a:pt x="149213" y="2397863"/>
                </a:cubicBezTo>
                <a:cubicBezTo>
                  <a:pt x="187313" y="2246987"/>
                  <a:pt x="237605" y="2117447"/>
                  <a:pt x="295517" y="1949807"/>
                </a:cubicBezTo>
                <a:cubicBezTo>
                  <a:pt x="353429" y="1782167"/>
                  <a:pt x="412925" y="1544334"/>
                  <a:pt x="496685" y="1392023"/>
                </a:cubicBezTo>
                <a:cubicBezTo>
                  <a:pt x="580445" y="1239713"/>
                  <a:pt x="642839" y="1121198"/>
                  <a:pt x="798078" y="1035944"/>
                </a:cubicBezTo>
                <a:cubicBezTo>
                  <a:pt x="953317" y="950690"/>
                  <a:pt x="1227069" y="968889"/>
                  <a:pt x="1428118" y="880497"/>
                </a:cubicBezTo>
                <a:cubicBezTo>
                  <a:pt x="1629167" y="792105"/>
                  <a:pt x="1787514" y="619356"/>
                  <a:pt x="2004370" y="505594"/>
                </a:cubicBezTo>
                <a:cubicBezTo>
                  <a:pt x="2167438" y="418726"/>
                  <a:pt x="2469189" y="475203"/>
                  <a:pt x="2653593" y="421863"/>
                </a:cubicBezTo>
                <a:cubicBezTo>
                  <a:pt x="2775244" y="269911"/>
                  <a:pt x="2778561" y="163949"/>
                  <a:pt x="2958393" y="122801"/>
                </a:cubicBezTo>
                <a:cubicBezTo>
                  <a:pt x="3093401" y="36830"/>
                  <a:pt x="3376328" y="-48156"/>
                  <a:pt x="3661585" y="32257"/>
                </a:cubicBezTo>
                <a:cubicBezTo>
                  <a:pt x="3884089" y="94741"/>
                  <a:pt x="4305699" y="202138"/>
                  <a:pt x="4462671" y="307294"/>
                </a:cubicBezTo>
                <a:cubicBezTo>
                  <a:pt x="4619643" y="412450"/>
                  <a:pt x="4910906" y="691431"/>
                  <a:pt x="5099882" y="827067"/>
                </a:cubicBezTo>
                <a:cubicBezTo>
                  <a:pt x="5252282" y="971847"/>
                  <a:pt x="5324359" y="1085700"/>
                  <a:pt x="5577343" y="1474320"/>
                </a:cubicBezTo>
                <a:cubicBezTo>
                  <a:pt x="5726695" y="1687680"/>
                  <a:pt x="5979857" y="1731339"/>
                  <a:pt x="6152697" y="1926500"/>
                </a:cubicBezTo>
                <a:cubicBezTo>
                  <a:pt x="6263949" y="2211488"/>
                  <a:pt x="6325446" y="2375272"/>
                  <a:pt x="6351534" y="3065734"/>
                </a:cubicBezTo>
                <a:cubicBezTo>
                  <a:pt x="6386586" y="3379678"/>
                  <a:pt x="6511196" y="3660901"/>
                  <a:pt x="6432217" y="4046293"/>
                </a:cubicBezTo>
              </a:path>
            </a:pathLst>
          </a:custGeom>
          <a:noFill/>
          <a:ln w="76200" cap="flat" cmpd="sng" algn="ctr">
            <a:solidFill>
              <a:schemeClr val="accent4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n w="38100">
                <a:solidFill>
                  <a:schemeClr val="tx1"/>
                </a:solidFill>
              </a:ln>
              <a:cs typeface="+mn-cs"/>
            </a:endParaRPr>
          </a:p>
        </p:txBody>
      </p:sp>
      <p:sp>
        <p:nvSpPr>
          <p:cNvPr id="36" name="35 Forma libre"/>
          <p:cNvSpPr>
            <a:spLocks/>
          </p:cNvSpPr>
          <p:nvPr/>
        </p:nvSpPr>
        <p:spPr bwMode="auto">
          <a:xfrm rot="1361841">
            <a:off x="3789363" y="3044825"/>
            <a:ext cx="2262187" cy="1549400"/>
          </a:xfrm>
          <a:custGeom>
            <a:avLst/>
            <a:gdLst>
              <a:gd name="T0" fmla="*/ 2022810 w 1982250"/>
              <a:gd name="T1" fmla="*/ 62251 h 1481129"/>
              <a:gd name="T2" fmla="*/ 2241988 w 1982250"/>
              <a:gd name="T3" fmla="*/ 11733 h 1481129"/>
              <a:gd name="T4" fmla="*/ 2197822 w 1982250"/>
              <a:gd name="T5" fmla="*/ 194461 h 1481129"/>
              <a:gd name="T6" fmla="*/ 1752193 w 1982250"/>
              <a:gd name="T7" fmla="*/ 457555 h 1481129"/>
              <a:gd name="T8" fmla="*/ 825743 w 1982250"/>
              <a:gd name="T9" fmla="*/ 988831 h 1481129"/>
              <a:gd name="T10" fmla="*/ 664980 w 1982250"/>
              <a:gd name="T11" fmla="*/ 1324134 h 1481129"/>
              <a:gd name="T12" fmla="*/ 498604 w 1982250"/>
              <a:gd name="T13" fmla="*/ 1541353 h 1481129"/>
              <a:gd name="T14" fmla="*/ 437886 w 1982250"/>
              <a:gd name="T15" fmla="*/ 1504802 h 1481129"/>
              <a:gd name="T16" fmla="*/ 349370 w 1982250"/>
              <a:gd name="T17" fmla="*/ 1500522 h 1481129"/>
              <a:gd name="T18" fmla="*/ 363514 w 1982250"/>
              <a:gd name="T19" fmla="*/ 1496963 h 1481129"/>
              <a:gd name="T20" fmla="*/ 155119 w 1982250"/>
              <a:gd name="T21" fmla="*/ 1506322 h 1481129"/>
              <a:gd name="T22" fmla="*/ 3230 w 1982250"/>
              <a:gd name="T23" fmla="*/ 1243519 h 1481129"/>
              <a:gd name="T24" fmla="*/ 70711 w 1982250"/>
              <a:gd name="T25" fmla="*/ 997154 h 1481129"/>
              <a:gd name="T26" fmla="*/ 290876 w 1982250"/>
              <a:gd name="T27" fmla="*/ 931286 h 1481129"/>
              <a:gd name="T28" fmla="*/ 383140 w 1982250"/>
              <a:gd name="T29" fmla="*/ 899958 h 1481129"/>
              <a:gd name="T30" fmla="*/ 410331 w 1982250"/>
              <a:gd name="T31" fmla="*/ 851417 h 1481129"/>
              <a:gd name="T32" fmla="*/ 459708 w 1982250"/>
              <a:gd name="T33" fmla="*/ 954659 h 1481129"/>
              <a:gd name="T34" fmla="*/ 536930 w 1982250"/>
              <a:gd name="T35" fmla="*/ 973073 h 1481129"/>
              <a:gd name="T36" fmla="*/ 1524310 w 1982250"/>
              <a:gd name="T37" fmla="*/ 417696 h 1481129"/>
              <a:gd name="T38" fmla="*/ 2022810 w 1982250"/>
              <a:gd name="T39" fmla="*/ 62251 h 14811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82250" h="1481129">
                <a:moveTo>
                  <a:pt x="1772185" y="59488"/>
                </a:moveTo>
                <a:cubicBezTo>
                  <a:pt x="1876978" y="-5169"/>
                  <a:pt x="1938652" y="-9845"/>
                  <a:pt x="1964207" y="11212"/>
                </a:cubicBezTo>
                <a:cubicBezTo>
                  <a:pt x="1989762" y="32269"/>
                  <a:pt x="1997031" y="114824"/>
                  <a:pt x="1925513" y="185830"/>
                </a:cubicBezTo>
                <a:cubicBezTo>
                  <a:pt x="1853995" y="256836"/>
                  <a:pt x="1735444" y="310728"/>
                  <a:pt x="1535097" y="437247"/>
                </a:cubicBezTo>
                <a:cubicBezTo>
                  <a:pt x="1334751" y="563766"/>
                  <a:pt x="882185" y="806924"/>
                  <a:pt x="723434" y="944944"/>
                </a:cubicBezTo>
                <a:cubicBezTo>
                  <a:pt x="564683" y="1082964"/>
                  <a:pt x="630357" y="1177365"/>
                  <a:pt x="582589" y="1265365"/>
                </a:cubicBezTo>
                <a:cubicBezTo>
                  <a:pt x="534821" y="1353365"/>
                  <a:pt x="466800" y="1445294"/>
                  <a:pt x="436827" y="1472943"/>
                </a:cubicBezTo>
                <a:cubicBezTo>
                  <a:pt x="406854" y="1500592"/>
                  <a:pt x="407056" y="1450351"/>
                  <a:pt x="383632" y="1438014"/>
                </a:cubicBezTo>
                <a:cubicBezTo>
                  <a:pt x="365220" y="1429312"/>
                  <a:pt x="318226" y="1434587"/>
                  <a:pt x="306083" y="1433924"/>
                </a:cubicBezTo>
                <a:cubicBezTo>
                  <a:pt x="293940" y="1433261"/>
                  <a:pt x="346839" y="1429599"/>
                  <a:pt x="318475" y="1430523"/>
                </a:cubicBezTo>
                <a:cubicBezTo>
                  <a:pt x="290111" y="1431447"/>
                  <a:pt x="188508" y="1479833"/>
                  <a:pt x="135900" y="1439467"/>
                </a:cubicBezTo>
                <a:cubicBezTo>
                  <a:pt x="83293" y="1399101"/>
                  <a:pt x="15155" y="1269423"/>
                  <a:pt x="2830" y="1188328"/>
                </a:cubicBezTo>
                <a:cubicBezTo>
                  <a:pt x="-9495" y="1107233"/>
                  <a:pt x="19949" y="1002626"/>
                  <a:pt x="61950" y="952897"/>
                </a:cubicBezTo>
                <a:cubicBezTo>
                  <a:pt x="103951" y="903168"/>
                  <a:pt x="209217" y="905433"/>
                  <a:pt x="254837" y="889953"/>
                </a:cubicBezTo>
                <a:cubicBezTo>
                  <a:pt x="300457" y="874473"/>
                  <a:pt x="317517" y="870099"/>
                  <a:pt x="335669" y="860015"/>
                </a:cubicBezTo>
                <a:cubicBezTo>
                  <a:pt x="353821" y="849931"/>
                  <a:pt x="354148" y="801267"/>
                  <a:pt x="359491" y="813629"/>
                </a:cubicBezTo>
                <a:cubicBezTo>
                  <a:pt x="364834" y="825991"/>
                  <a:pt x="384264" y="892912"/>
                  <a:pt x="402750" y="912288"/>
                </a:cubicBezTo>
                <a:cubicBezTo>
                  <a:pt x="421236" y="931664"/>
                  <a:pt x="423168" y="953212"/>
                  <a:pt x="470405" y="929885"/>
                </a:cubicBezTo>
                <a:cubicBezTo>
                  <a:pt x="631692" y="840714"/>
                  <a:pt x="1118486" y="544223"/>
                  <a:pt x="1335449" y="399157"/>
                </a:cubicBezTo>
                <a:cubicBezTo>
                  <a:pt x="1552412" y="254091"/>
                  <a:pt x="1667392" y="124145"/>
                  <a:pt x="1772185" y="59488"/>
                </a:cubicBezTo>
                <a:close/>
              </a:path>
            </a:pathLst>
          </a:custGeom>
          <a:gradFill rotWithShape="0">
            <a:gsLst>
              <a:gs pos="0">
                <a:srgbClr val="009900"/>
              </a:gs>
              <a:gs pos="32001">
                <a:srgbClr val="009900"/>
              </a:gs>
              <a:gs pos="70000">
                <a:srgbClr val="006600"/>
              </a:gs>
              <a:gs pos="100000">
                <a:srgbClr val="00B050"/>
              </a:gs>
            </a:gsLst>
            <a:lin ang="5400000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901" name="9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730375"/>
            <a:ext cx="25384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Forma libre"/>
          <p:cNvSpPr/>
          <p:nvPr/>
        </p:nvSpPr>
        <p:spPr bwMode="auto">
          <a:xfrm>
            <a:off x="5389563" y="-1163638"/>
            <a:ext cx="6457950" cy="6896101"/>
          </a:xfrm>
          <a:custGeom>
            <a:avLst/>
            <a:gdLst>
              <a:gd name="connsiteX0" fmla="*/ 4297114 w 4297114"/>
              <a:gd name="connsiteY0" fmla="*/ 5989320 h 6232316"/>
              <a:gd name="connsiteX1" fmla="*/ 3858202 w 4297114"/>
              <a:gd name="connsiteY1" fmla="*/ 6044184 h 6232316"/>
              <a:gd name="connsiteX2" fmla="*/ 3428434 w 4297114"/>
              <a:gd name="connsiteY2" fmla="*/ 6227064 h 6232316"/>
              <a:gd name="connsiteX3" fmla="*/ 3080962 w 4297114"/>
              <a:gd name="connsiteY3" fmla="*/ 6172200 h 6232316"/>
              <a:gd name="connsiteX4" fmla="*/ 2559754 w 4297114"/>
              <a:gd name="connsiteY4" fmla="*/ 6062472 h 6232316"/>
              <a:gd name="connsiteX5" fmla="*/ 1864810 w 4297114"/>
              <a:gd name="connsiteY5" fmla="*/ 5879592 h 6232316"/>
              <a:gd name="connsiteX6" fmla="*/ 1517338 w 4297114"/>
              <a:gd name="connsiteY6" fmla="*/ 5632704 h 6232316"/>
              <a:gd name="connsiteX7" fmla="*/ 1142434 w 4297114"/>
              <a:gd name="connsiteY7" fmla="*/ 5468112 h 6232316"/>
              <a:gd name="connsiteX8" fmla="*/ 785818 w 4297114"/>
              <a:gd name="connsiteY8" fmla="*/ 5084064 h 6232316"/>
              <a:gd name="connsiteX9" fmla="*/ 255466 w 4297114"/>
              <a:gd name="connsiteY9" fmla="*/ 4379976 h 6232316"/>
              <a:gd name="connsiteX10" fmla="*/ 100018 w 4297114"/>
              <a:gd name="connsiteY10" fmla="*/ 3895344 h 6232316"/>
              <a:gd name="connsiteX11" fmla="*/ 72586 w 4297114"/>
              <a:gd name="connsiteY11" fmla="*/ 3493008 h 6232316"/>
              <a:gd name="connsiteX12" fmla="*/ 72586 w 4297114"/>
              <a:gd name="connsiteY12" fmla="*/ 2862072 h 6232316"/>
              <a:gd name="connsiteX13" fmla="*/ 8578 w 4297114"/>
              <a:gd name="connsiteY13" fmla="*/ 2441448 h 6232316"/>
              <a:gd name="connsiteX14" fmla="*/ 17722 w 4297114"/>
              <a:gd name="connsiteY14" fmla="*/ 2048256 h 6232316"/>
              <a:gd name="connsiteX15" fmla="*/ 164026 w 4297114"/>
              <a:gd name="connsiteY15" fmla="*/ 1591056 h 6232316"/>
              <a:gd name="connsiteX16" fmla="*/ 310330 w 4297114"/>
              <a:gd name="connsiteY16" fmla="*/ 1143000 h 6232316"/>
              <a:gd name="connsiteX17" fmla="*/ 438346 w 4297114"/>
              <a:gd name="connsiteY17" fmla="*/ 612648 h 6232316"/>
              <a:gd name="connsiteX18" fmla="*/ 712666 w 4297114"/>
              <a:gd name="connsiteY18" fmla="*/ 265176 h 6232316"/>
              <a:gd name="connsiteX19" fmla="*/ 941266 w 4297114"/>
              <a:gd name="connsiteY19" fmla="*/ 109728 h 6232316"/>
              <a:gd name="connsiteX20" fmla="*/ 1809946 w 4297114"/>
              <a:gd name="connsiteY20" fmla="*/ 0 h 6232316"/>
              <a:gd name="connsiteX0" fmla="*/ 4297114 w 6189922"/>
              <a:gd name="connsiteY0" fmla="*/ 6013394 h 6256390"/>
              <a:gd name="connsiteX1" fmla="*/ 3858202 w 6189922"/>
              <a:gd name="connsiteY1" fmla="*/ 6068258 h 6256390"/>
              <a:gd name="connsiteX2" fmla="*/ 3428434 w 6189922"/>
              <a:gd name="connsiteY2" fmla="*/ 6251138 h 6256390"/>
              <a:gd name="connsiteX3" fmla="*/ 3080962 w 6189922"/>
              <a:gd name="connsiteY3" fmla="*/ 6196274 h 6256390"/>
              <a:gd name="connsiteX4" fmla="*/ 2559754 w 6189922"/>
              <a:gd name="connsiteY4" fmla="*/ 6086546 h 6256390"/>
              <a:gd name="connsiteX5" fmla="*/ 1864810 w 6189922"/>
              <a:gd name="connsiteY5" fmla="*/ 5903666 h 6256390"/>
              <a:gd name="connsiteX6" fmla="*/ 1517338 w 6189922"/>
              <a:gd name="connsiteY6" fmla="*/ 5656778 h 6256390"/>
              <a:gd name="connsiteX7" fmla="*/ 1142434 w 6189922"/>
              <a:gd name="connsiteY7" fmla="*/ 5492186 h 6256390"/>
              <a:gd name="connsiteX8" fmla="*/ 785818 w 6189922"/>
              <a:gd name="connsiteY8" fmla="*/ 5108138 h 6256390"/>
              <a:gd name="connsiteX9" fmla="*/ 255466 w 6189922"/>
              <a:gd name="connsiteY9" fmla="*/ 4404050 h 6256390"/>
              <a:gd name="connsiteX10" fmla="*/ 100018 w 6189922"/>
              <a:gd name="connsiteY10" fmla="*/ 3919418 h 6256390"/>
              <a:gd name="connsiteX11" fmla="*/ 72586 w 6189922"/>
              <a:gd name="connsiteY11" fmla="*/ 3517082 h 6256390"/>
              <a:gd name="connsiteX12" fmla="*/ 72586 w 6189922"/>
              <a:gd name="connsiteY12" fmla="*/ 2886146 h 6256390"/>
              <a:gd name="connsiteX13" fmla="*/ 8578 w 6189922"/>
              <a:gd name="connsiteY13" fmla="*/ 2465522 h 6256390"/>
              <a:gd name="connsiteX14" fmla="*/ 17722 w 6189922"/>
              <a:gd name="connsiteY14" fmla="*/ 2072330 h 6256390"/>
              <a:gd name="connsiteX15" fmla="*/ 164026 w 6189922"/>
              <a:gd name="connsiteY15" fmla="*/ 1615130 h 6256390"/>
              <a:gd name="connsiteX16" fmla="*/ 310330 w 6189922"/>
              <a:gd name="connsiteY16" fmla="*/ 1167074 h 6256390"/>
              <a:gd name="connsiteX17" fmla="*/ 438346 w 6189922"/>
              <a:gd name="connsiteY17" fmla="*/ 636722 h 6256390"/>
              <a:gd name="connsiteX18" fmla="*/ 712666 w 6189922"/>
              <a:gd name="connsiteY18" fmla="*/ 289250 h 6256390"/>
              <a:gd name="connsiteX19" fmla="*/ 941266 w 6189922"/>
              <a:gd name="connsiteY19" fmla="*/ 133802 h 6256390"/>
              <a:gd name="connsiteX20" fmla="*/ 6189922 w 6189922"/>
              <a:gd name="connsiteY20" fmla="*/ 2346650 h 6256390"/>
              <a:gd name="connsiteX0" fmla="*/ 4297114 w 6189922"/>
              <a:gd name="connsiteY0" fmla="*/ 5899030 h 6142026"/>
              <a:gd name="connsiteX1" fmla="*/ 3858202 w 6189922"/>
              <a:gd name="connsiteY1" fmla="*/ 5953894 h 6142026"/>
              <a:gd name="connsiteX2" fmla="*/ 3428434 w 6189922"/>
              <a:gd name="connsiteY2" fmla="*/ 6136774 h 6142026"/>
              <a:gd name="connsiteX3" fmla="*/ 3080962 w 6189922"/>
              <a:gd name="connsiteY3" fmla="*/ 6081910 h 6142026"/>
              <a:gd name="connsiteX4" fmla="*/ 2559754 w 6189922"/>
              <a:gd name="connsiteY4" fmla="*/ 5972182 h 6142026"/>
              <a:gd name="connsiteX5" fmla="*/ 1864810 w 6189922"/>
              <a:gd name="connsiteY5" fmla="*/ 5789302 h 6142026"/>
              <a:gd name="connsiteX6" fmla="*/ 1517338 w 6189922"/>
              <a:gd name="connsiteY6" fmla="*/ 5542414 h 6142026"/>
              <a:gd name="connsiteX7" fmla="*/ 1142434 w 6189922"/>
              <a:gd name="connsiteY7" fmla="*/ 5377822 h 6142026"/>
              <a:gd name="connsiteX8" fmla="*/ 785818 w 6189922"/>
              <a:gd name="connsiteY8" fmla="*/ 4993774 h 6142026"/>
              <a:gd name="connsiteX9" fmla="*/ 255466 w 6189922"/>
              <a:gd name="connsiteY9" fmla="*/ 4289686 h 6142026"/>
              <a:gd name="connsiteX10" fmla="*/ 100018 w 6189922"/>
              <a:gd name="connsiteY10" fmla="*/ 3805054 h 6142026"/>
              <a:gd name="connsiteX11" fmla="*/ 72586 w 6189922"/>
              <a:gd name="connsiteY11" fmla="*/ 3402718 h 6142026"/>
              <a:gd name="connsiteX12" fmla="*/ 72586 w 6189922"/>
              <a:gd name="connsiteY12" fmla="*/ 2771782 h 6142026"/>
              <a:gd name="connsiteX13" fmla="*/ 8578 w 6189922"/>
              <a:gd name="connsiteY13" fmla="*/ 2351158 h 6142026"/>
              <a:gd name="connsiteX14" fmla="*/ 17722 w 6189922"/>
              <a:gd name="connsiteY14" fmla="*/ 1957966 h 6142026"/>
              <a:gd name="connsiteX15" fmla="*/ 164026 w 6189922"/>
              <a:gd name="connsiteY15" fmla="*/ 1500766 h 6142026"/>
              <a:gd name="connsiteX16" fmla="*/ 310330 w 6189922"/>
              <a:gd name="connsiteY16" fmla="*/ 1052710 h 6142026"/>
              <a:gd name="connsiteX17" fmla="*/ 438346 w 6189922"/>
              <a:gd name="connsiteY17" fmla="*/ 522358 h 6142026"/>
              <a:gd name="connsiteX18" fmla="*/ 712666 w 6189922"/>
              <a:gd name="connsiteY18" fmla="*/ 174886 h 6142026"/>
              <a:gd name="connsiteX19" fmla="*/ 941266 w 6189922"/>
              <a:gd name="connsiteY19" fmla="*/ 19438 h 6142026"/>
              <a:gd name="connsiteX20" fmla="*/ 5449258 w 6189922"/>
              <a:gd name="connsiteY20" fmla="*/ 604654 h 6142026"/>
              <a:gd name="connsiteX21" fmla="*/ 6189922 w 6189922"/>
              <a:gd name="connsiteY21" fmla="*/ 2232286 h 6142026"/>
              <a:gd name="connsiteX0" fmla="*/ 4297114 w 6189922"/>
              <a:gd name="connsiteY0" fmla="*/ 6028087 h 6271083"/>
              <a:gd name="connsiteX1" fmla="*/ 3858202 w 6189922"/>
              <a:gd name="connsiteY1" fmla="*/ 6082951 h 6271083"/>
              <a:gd name="connsiteX2" fmla="*/ 3428434 w 6189922"/>
              <a:gd name="connsiteY2" fmla="*/ 6265831 h 6271083"/>
              <a:gd name="connsiteX3" fmla="*/ 3080962 w 6189922"/>
              <a:gd name="connsiteY3" fmla="*/ 6210967 h 6271083"/>
              <a:gd name="connsiteX4" fmla="*/ 2559754 w 6189922"/>
              <a:gd name="connsiteY4" fmla="*/ 6101239 h 6271083"/>
              <a:gd name="connsiteX5" fmla="*/ 1864810 w 6189922"/>
              <a:gd name="connsiteY5" fmla="*/ 5918359 h 6271083"/>
              <a:gd name="connsiteX6" fmla="*/ 1517338 w 6189922"/>
              <a:gd name="connsiteY6" fmla="*/ 5671471 h 6271083"/>
              <a:gd name="connsiteX7" fmla="*/ 1142434 w 6189922"/>
              <a:gd name="connsiteY7" fmla="*/ 5506879 h 6271083"/>
              <a:gd name="connsiteX8" fmla="*/ 785818 w 6189922"/>
              <a:gd name="connsiteY8" fmla="*/ 5122831 h 6271083"/>
              <a:gd name="connsiteX9" fmla="*/ 255466 w 6189922"/>
              <a:gd name="connsiteY9" fmla="*/ 4418743 h 6271083"/>
              <a:gd name="connsiteX10" fmla="*/ 100018 w 6189922"/>
              <a:gd name="connsiteY10" fmla="*/ 3934111 h 6271083"/>
              <a:gd name="connsiteX11" fmla="*/ 72586 w 6189922"/>
              <a:gd name="connsiteY11" fmla="*/ 3531775 h 6271083"/>
              <a:gd name="connsiteX12" fmla="*/ 72586 w 6189922"/>
              <a:gd name="connsiteY12" fmla="*/ 2900839 h 6271083"/>
              <a:gd name="connsiteX13" fmla="*/ 8578 w 6189922"/>
              <a:gd name="connsiteY13" fmla="*/ 2480215 h 6271083"/>
              <a:gd name="connsiteX14" fmla="*/ 17722 w 6189922"/>
              <a:gd name="connsiteY14" fmla="*/ 2087023 h 6271083"/>
              <a:gd name="connsiteX15" fmla="*/ 164026 w 6189922"/>
              <a:gd name="connsiteY15" fmla="*/ 1629823 h 6271083"/>
              <a:gd name="connsiteX16" fmla="*/ 310330 w 6189922"/>
              <a:gd name="connsiteY16" fmla="*/ 1181767 h 6271083"/>
              <a:gd name="connsiteX17" fmla="*/ 438346 w 6189922"/>
              <a:gd name="connsiteY17" fmla="*/ 651415 h 6271083"/>
              <a:gd name="connsiteX18" fmla="*/ 712666 w 6189922"/>
              <a:gd name="connsiteY18" fmla="*/ 303943 h 6271083"/>
              <a:gd name="connsiteX19" fmla="*/ 941266 w 6189922"/>
              <a:gd name="connsiteY19" fmla="*/ 148495 h 6271083"/>
              <a:gd name="connsiteX20" fmla="*/ 4672018 w 6189922"/>
              <a:gd name="connsiteY20" fmla="*/ 29623 h 6271083"/>
              <a:gd name="connsiteX21" fmla="*/ 5449258 w 6189922"/>
              <a:gd name="connsiteY21" fmla="*/ 733711 h 6271083"/>
              <a:gd name="connsiteX22" fmla="*/ 6189922 w 6189922"/>
              <a:gd name="connsiteY22" fmla="*/ 2361343 h 6271083"/>
              <a:gd name="connsiteX0" fmla="*/ 4297114 w 6189922"/>
              <a:gd name="connsiteY0" fmla="*/ 6419975 h 6662971"/>
              <a:gd name="connsiteX1" fmla="*/ 3858202 w 6189922"/>
              <a:gd name="connsiteY1" fmla="*/ 6474839 h 6662971"/>
              <a:gd name="connsiteX2" fmla="*/ 3428434 w 6189922"/>
              <a:gd name="connsiteY2" fmla="*/ 6657719 h 6662971"/>
              <a:gd name="connsiteX3" fmla="*/ 3080962 w 6189922"/>
              <a:gd name="connsiteY3" fmla="*/ 6602855 h 6662971"/>
              <a:gd name="connsiteX4" fmla="*/ 2559754 w 6189922"/>
              <a:gd name="connsiteY4" fmla="*/ 6493127 h 6662971"/>
              <a:gd name="connsiteX5" fmla="*/ 1864810 w 6189922"/>
              <a:gd name="connsiteY5" fmla="*/ 6310247 h 6662971"/>
              <a:gd name="connsiteX6" fmla="*/ 1517338 w 6189922"/>
              <a:gd name="connsiteY6" fmla="*/ 6063359 h 6662971"/>
              <a:gd name="connsiteX7" fmla="*/ 1142434 w 6189922"/>
              <a:gd name="connsiteY7" fmla="*/ 5898767 h 6662971"/>
              <a:gd name="connsiteX8" fmla="*/ 785818 w 6189922"/>
              <a:gd name="connsiteY8" fmla="*/ 5514719 h 6662971"/>
              <a:gd name="connsiteX9" fmla="*/ 255466 w 6189922"/>
              <a:gd name="connsiteY9" fmla="*/ 4810631 h 6662971"/>
              <a:gd name="connsiteX10" fmla="*/ 100018 w 6189922"/>
              <a:gd name="connsiteY10" fmla="*/ 4325999 h 6662971"/>
              <a:gd name="connsiteX11" fmla="*/ 72586 w 6189922"/>
              <a:gd name="connsiteY11" fmla="*/ 3923663 h 6662971"/>
              <a:gd name="connsiteX12" fmla="*/ 72586 w 6189922"/>
              <a:gd name="connsiteY12" fmla="*/ 3292727 h 6662971"/>
              <a:gd name="connsiteX13" fmla="*/ 8578 w 6189922"/>
              <a:gd name="connsiteY13" fmla="*/ 2872103 h 6662971"/>
              <a:gd name="connsiteX14" fmla="*/ 17722 w 6189922"/>
              <a:gd name="connsiteY14" fmla="*/ 2478911 h 6662971"/>
              <a:gd name="connsiteX15" fmla="*/ 164026 w 6189922"/>
              <a:gd name="connsiteY15" fmla="*/ 2021711 h 6662971"/>
              <a:gd name="connsiteX16" fmla="*/ 310330 w 6189922"/>
              <a:gd name="connsiteY16" fmla="*/ 1573655 h 6662971"/>
              <a:gd name="connsiteX17" fmla="*/ 438346 w 6189922"/>
              <a:gd name="connsiteY17" fmla="*/ 1043303 h 6662971"/>
              <a:gd name="connsiteX18" fmla="*/ 712666 w 6189922"/>
              <a:gd name="connsiteY18" fmla="*/ 695831 h 6662971"/>
              <a:gd name="connsiteX19" fmla="*/ 941266 w 6189922"/>
              <a:gd name="connsiteY19" fmla="*/ 540383 h 6662971"/>
              <a:gd name="connsiteX20" fmla="*/ 3675322 w 6189922"/>
              <a:gd name="connsiteY20" fmla="*/ 888 h 6662971"/>
              <a:gd name="connsiteX21" fmla="*/ 4672018 w 6189922"/>
              <a:gd name="connsiteY21" fmla="*/ 421511 h 6662971"/>
              <a:gd name="connsiteX22" fmla="*/ 5449258 w 6189922"/>
              <a:gd name="connsiteY22" fmla="*/ 1125599 h 6662971"/>
              <a:gd name="connsiteX23" fmla="*/ 6189922 w 6189922"/>
              <a:gd name="connsiteY23" fmla="*/ 2753231 h 6662971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941266 w 6189922"/>
              <a:gd name="connsiteY19" fmla="*/ 727647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1471618 w 6189922"/>
              <a:gd name="connsiteY19" fmla="*/ 700215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590560 h 6833556"/>
              <a:gd name="connsiteX1" fmla="*/ 3858202 w 6189922"/>
              <a:gd name="connsiteY1" fmla="*/ 6645424 h 6833556"/>
              <a:gd name="connsiteX2" fmla="*/ 3428434 w 6189922"/>
              <a:gd name="connsiteY2" fmla="*/ 6828304 h 6833556"/>
              <a:gd name="connsiteX3" fmla="*/ 3080962 w 6189922"/>
              <a:gd name="connsiteY3" fmla="*/ 6773440 h 6833556"/>
              <a:gd name="connsiteX4" fmla="*/ 2559754 w 6189922"/>
              <a:gd name="connsiteY4" fmla="*/ 6663712 h 6833556"/>
              <a:gd name="connsiteX5" fmla="*/ 1864810 w 6189922"/>
              <a:gd name="connsiteY5" fmla="*/ 6480832 h 6833556"/>
              <a:gd name="connsiteX6" fmla="*/ 1517338 w 6189922"/>
              <a:gd name="connsiteY6" fmla="*/ 6233944 h 6833556"/>
              <a:gd name="connsiteX7" fmla="*/ 1142434 w 6189922"/>
              <a:gd name="connsiteY7" fmla="*/ 6069352 h 6833556"/>
              <a:gd name="connsiteX8" fmla="*/ 785818 w 6189922"/>
              <a:gd name="connsiteY8" fmla="*/ 5685304 h 6833556"/>
              <a:gd name="connsiteX9" fmla="*/ 255466 w 6189922"/>
              <a:gd name="connsiteY9" fmla="*/ 4981216 h 6833556"/>
              <a:gd name="connsiteX10" fmla="*/ 100018 w 6189922"/>
              <a:gd name="connsiteY10" fmla="*/ 4496584 h 6833556"/>
              <a:gd name="connsiteX11" fmla="*/ 72586 w 6189922"/>
              <a:gd name="connsiteY11" fmla="*/ 4094248 h 6833556"/>
              <a:gd name="connsiteX12" fmla="*/ 72586 w 6189922"/>
              <a:gd name="connsiteY12" fmla="*/ 3463312 h 6833556"/>
              <a:gd name="connsiteX13" fmla="*/ 8578 w 6189922"/>
              <a:gd name="connsiteY13" fmla="*/ 3042688 h 6833556"/>
              <a:gd name="connsiteX14" fmla="*/ 17722 w 6189922"/>
              <a:gd name="connsiteY14" fmla="*/ 2649496 h 6833556"/>
              <a:gd name="connsiteX15" fmla="*/ 164026 w 6189922"/>
              <a:gd name="connsiteY15" fmla="*/ 2192296 h 6833556"/>
              <a:gd name="connsiteX16" fmla="*/ 310330 w 6189922"/>
              <a:gd name="connsiteY16" fmla="*/ 1744240 h 6833556"/>
              <a:gd name="connsiteX17" fmla="*/ 438346 w 6189922"/>
              <a:gd name="connsiteY17" fmla="*/ 1213888 h 6833556"/>
              <a:gd name="connsiteX18" fmla="*/ 712666 w 6189922"/>
              <a:gd name="connsiteY18" fmla="*/ 866416 h 6833556"/>
              <a:gd name="connsiteX19" fmla="*/ 1471618 w 6189922"/>
              <a:gd name="connsiteY19" fmla="*/ 683536 h 6833556"/>
              <a:gd name="connsiteX20" fmla="*/ 1965394 w 6189922"/>
              <a:gd name="connsiteY20" fmla="*/ 326921 h 6833556"/>
              <a:gd name="connsiteX21" fmla="*/ 3071818 w 6189922"/>
              <a:gd name="connsiteY21" fmla="*/ 6881 h 6833556"/>
              <a:gd name="connsiteX22" fmla="*/ 3675322 w 6189922"/>
              <a:gd name="connsiteY22" fmla="*/ 171473 h 6833556"/>
              <a:gd name="connsiteX23" fmla="*/ 4672018 w 6189922"/>
              <a:gd name="connsiteY23" fmla="*/ 592096 h 6833556"/>
              <a:gd name="connsiteX24" fmla="*/ 5449258 w 6189922"/>
              <a:gd name="connsiteY24" fmla="*/ 1296184 h 6833556"/>
              <a:gd name="connsiteX25" fmla="*/ 6189922 w 6189922"/>
              <a:gd name="connsiteY25" fmla="*/ 2923816 h 6833556"/>
              <a:gd name="connsiteX0" fmla="*/ 4297114 w 6189922"/>
              <a:gd name="connsiteY0" fmla="*/ 6583691 h 6826687"/>
              <a:gd name="connsiteX1" fmla="*/ 3858202 w 6189922"/>
              <a:gd name="connsiteY1" fmla="*/ 6638555 h 6826687"/>
              <a:gd name="connsiteX2" fmla="*/ 3428434 w 6189922"/>
              <a:gd name="connsiteY2" fmla="*/ 6821435 h 6826687"/>
              <a:gd name="connsiteX3" fmla="*/ 3080962 w 6189922"/>
              <a:gd name="connsiteY3" fmla="*/ 6766571 h 6826687"/>
              <a:gd name="connsiteX4" fmla="*/ 2559754 w 6189922"/>
              <a:gd name="connsiteY4" fmla="*/ 6656843 h 6826687"/>
              <a:gd name="connsiteX5" fmla="*/ 1864810 w 6189922"/>
              <a:gd name="connsiteY5" fmla="*/ 6473963 h 6826687"/>
              <a:gd name="connsiteX6" fmla="*/ 1517338 w 6189922"/>
              <a:gd name="connsiteY6" fmla="*/ 6227075 h 6826687"/>
              <a:gd name="connsiteX7" fmla="*/ 1142434 w 6189922"/>
              <a:gd name="connsiteY7" fmla="*/ 6062483 h 6826687"/>
              <a:gd name="connsiteX8" fmla="*/ 785818 w 6189922"/>
              <a:gd name="connsiteY8" fmla="*/ 5678435 h 6826687"/>
              <a:gd name="connsiteX9" fmla="*/ 255466 w 6189922"/>
              <a:gd name="connsiteY9" fmla="*/ 4974347 h 6826687"/>
              <a:gd name="connsiteX10" fmla="*/ 100018 w 6189922"/>
              <a:gd name="connsiteY10" fmla="*/ 4489715 h 6826687"/>
              <a:gd name="connsiteX11" fmla="*/ 72586 w 6189922"/>
              <a:gd name="connsiteY11" fmla="*/ 4087379 h 6826687"/>
              <a:gd name="connsiteX12" fmla="*/ 72586 w 6189922"/>
              <a:gd name="connsiteY12" fmla="*/ 3456443 h 6826687"/>
              <a:gd name="connsiteX13" fmla="*/ 8578 w 6189922"/>
              <a:gd name="connsiteY13" fmla="*/ 3035819 h 6826687"/>
              <a:gd name="connsiteX14" fmla="*/ 17722 w 6189922"/>
              <a:gd name="connsiteY14" fmla="*/ 2642627 h 6826687"/>
              <a:gd name="connsiteX15" fmla="*/ 164026 w 6189922"/>
              <a:gd name="connsiteY15" fmla="*/ 2185427 h 6826687"/>
              <a:gd name="connsiteX16" fmla="*/ 310330 w 6189922"/>
              <a:gd name="connsiteY16" fmla="*/ 1737371 h 6826687"/>
              <a:gd name="connsiteX17" fmla="*/ 438346 w 6189922"/>
              <a:gd name="connsiteY17" fmla="*/ 1207019 h 6826687"/>
              <a:gd name="connsiteX18" fmla="*/ 712666 w 6189922"/>
              <a:gd name="connsiteY18" fmla="*/ 859547 h 6826687"/>
              <a:gd name="connsiteX19" fmla="*/ 1471618 w 6189922"/>
              <a:gd name="connsiteY19" fmla="*/ 676667 h 6826687"/>
              <a:gd name="connsiteX20" fmla="*/ 1965394 w 6189922"/>
              <a:gd name="connsiteY20" fmla="*/ 320052 h 6826687"/>
              <a:gd name="connsiteX21" fmla="*/ 2651194 w 6189922"/>
              <a:gd name="connsiteY21" fmla="*/ 201179 h 6826687"/>
              <a:gd name="connsiteX22" fmla="*/ 3071818 w 6189922"/>
              <a:gd name="connsiteY22" fmla="*/ 12 h 6826687"/>
              <a:gd name="connsiteX23" fmla="*/ 3675322 w 6189922"/>
              <a:gd name="connsiteY23" fmla="*/ 164604 h 6826687"/>
              <a:gd name="connsiteX24" fmla="*/ 4672018 w 6189922"/>
              <a:gd name="connsiteY24" fmla="*/ 585227 h 6826687"/>
              <a:gd name="connsiteX25" fmla="*/ 5449258 w 6189922"/>
              <a:gd name="connsiteY25" fmla="*/ 1289315 h 6826687"/>
              <a:gd name="connsiteX26" fmla="*/ 6189922 w 6189922"/>
              <a:gd name="connsiteY26" fmla="*/ 2916947 h 6826687"/>
              <a:gd name="connsiteX0" fmla="*/ 4297114 w 6189922"/>
              <a:gd name="connsiteY0" fmla="*/ 6639812 h 6882808"/>
              <a:gd name="connsiteX1" fmla="*/ 3858202 w 6189922"/>
              <a:gd name="connsiteY1" fmla="*/ 6694676 h 6882808"/>
              <a:gd name="connsiteX2" fmla="*/ 3428434 w 6189922"/>
              <a:gd name="connsiteY2" fmla="*/ 6877556 h 6882808"/>
              <a:gd name="connsiteX3" fmla="*/ 3080962 w 6189922"/>
              <a:gd name="connsiteY3" fmla="*/ 6822692 h 6882808"/>
              <a:gd name="connsiteX4" fmla="*/ 2559754 w 6189922"/>
              <a:gd name="connsiteY4" fmla="*/ 6712964 h 6882808"/>
              <a:gd name="connsiteX5" fmla="*/ 1864810 w 6189922"/>
              <a:gd name="connsiteY5" fmla="*/ 6530084 h 6882808"/>
              <a:gd name="connsiteX6" fmla="*/ 1517338 w 6189922"/>
              <a:gd name="connsiteY6" fmla="*/ 6283196 h 6882808"/>
              <a:gd name="connsiteX7" fmla="*/ 1142434 w 6189922"/>
              <a:gd name="connsiteY7" fmla="*/ 6118604 h 6882808"/>
              <a:gd name="connsiteX8" fmla="*/ 785818 w 6189922"/>
              <a:gd name="connsiteY8" fmla="*/ 5734556 h 6882808"/>
              <a:gd name="connsiteX9" fmla="*/ 255466 w 6189922"/>
              <a:gd name="connsiteY9" fmla="*/ 5030468 h 6882808"/>
              <a:gd name="connsiteX10" fmla="*/ 100018 w 6189922"/>
              <a:gd name="connsiteY10" fmla="*/ 4545836 h 6882808"/>
              <a:gd name="connsiteX11" fmla="*/ 72586 w 6189922"/>
              <a:gd name="connsiteY11" fmla="*/ 4143500 h 6882808"/>
              <a:gd name="connsiteX12" fmla="*/ 72586 w 6189922"/>
              <a:gd name="connsiteY12" fmla="*/ 3512564 h 6882808"/>
              <a:gd name="connsiteX13" fmla="*/ 8578 w 6189922"/>
              <a:gd name="connsiteY13" fmla="*/ 3091940 h 6882808"/>
              <a:gd name="connsiteX14" fmla="*/ 17722 w 6189922"/>
              <a:gd name="connsiteY14" fmla="*/ 2698748 h 6882808"/>
              <a:gd name="connsiteX15" fmla="*/ 164026 w 6189922"/>
              <a:gd name="connsiteY15" fmla="*/ 2241548 h 6882808"/>
              <a:gd name="connsiteX16" fmla="*/ 310330 w 6189922"/>
              <a:gd name="connsiteY16" fmla="*/ 1793492 h 6882808"/>
              <a:gd name="connsiteX17" fmla="*/ 438346 w 6189922"/>
              <a:gd name="connsiteY17" fmla="*/ 1263140 h 6882808"/>
              <a:gd name="connsiteX18" fmla="*/ 712666 w 6189922"/>
              <a:gd name="connsiteY18" fmla="*/ 915668 h 6882808"/>
              <a:gd name="connsiteX19" fmla="*/ 1471618 w 6189922"/>
              <a:gd name="connsiteY19" fmla="*/ 732788 h 6882808"/>
              <a:gd name="connsiteX20" fmla="*/ 1965394 w 6189922"/>
              <a:gd name="connsiteY20" fmla="*/ 376173 h 6882808"/>
              <a:gd name="connsiteX21" fmla="*/ 2651194 w 6189922"/>
              <a:gd name="connsiteY21" fmla="*/ 257300 h 6882808"/>
              <a:gd name="connsiteX22" fmla="*/ 3071818 w 6189922"/>
              <a:gd name="connsiteY22" fmla="*/ 56133 h 6882808"/>
              <a:gd name="connsiteX23" fmla="*/ 3675322 w 6189922"/>
              <a:gd name="connsiteY23" fmla="*/ 220725 h 6882808"/>
              <a:gd name="connsiteX24" fmla="*/ 3730186 w 6189922"/>
              <a:gd name="connsiteY24" fmla="*/ 10412 h 6882808"/>
              <a:gd name="connsiteX25" fmla="*/ 4672018 w 6189922"/>
              <a:gd name="connsiteY25" fmla="*/ 641348 h 6882808"/>
              <a:gd name="connsiteX26" fmla="*/ 5449258 w 6189922"/>
              <a:gd name="connsiteY26" fmla="*/ 1345436 h 6882808"/>
              <a:gd name="connsiteX27" fmla="*/ 6189922 w 6189922"/>
              <a:gd name="connsiteY27" fmla="*/ 2973068 h 6882808"/>
              <a:gd name="connsiteX0" fmla="*/ 4297114 w 6189922"/>
              <a:gd name="connsiteY0" fmla="*/ 6670323 h 6913319"/>
              <a:gd name="connsiteX1" fmla="*/ 3858202 w 6189922"/>
              <a:gd name="connsiteY1" fmla="*/ 6725187 h 6913319"/>
              <a:gd name="connsiteX2" fmla="*/ 3428434 w 6189922"/>
              <a:gd name="connsiteY2" fmla="*/ 6908067 h 6913319"/>
              <a:gd name="connsiteX3" fmla="*/ 3080962 w 6189922"/>
              <a:gd name="connsiteY3" fmla="*/ 6853203 h 6913319"/>
              <a:gd name="connsiteX4" fmla="*/ 2559754 w 6189922"/>
              <a:gd name="connsiteY4" fmla="*/ 6743475 h 6913319"/>
              <a:gd name="connsiteX5" fmla="*/ 1864810 w 6189922"/>
              <a:gd name="connsiteY5" fmla="*/ 6560595 h 6913319"/>
              <a:gd name="connsiteX6" fmla="*/ 1517338 w 6189922"/>
              <a:gd name="connsiteY6" fmla="*/ 6313707 h 6913319"/>
              <a:gd name="connsiteX7" fmla="*/ 1142434 w 6189922"/>
              <a:gd name="connsiteY7" fmla="*/ 6149115 h 6913319"/>
              <a:gd name="connsiteX8" fmla="*/ 785818 w 6189922"/>
              <a:gd name="connsiteY8" fmla="*/ 5765067 h 6913319"/>
              <a:gd name="connsiteX9" fmla="*/ 255466 w 6189922"/>
              <a:gd name="connsiteY9" fmla="*/ 5060979 h 6913319"/>
              <a:gd name="connsiteX10" fmla="*/ 100018 w 6189922"/>
              <a:gd name="connsiteY10" fmla="*/ 4576347 h 6913319"/>
              <a:gd name="connsiteX11" fmla="*/ 72586 w 6189922"/>
              <a:gd name="connsiteY11" fmla="*/ 4174011 h 6913319"/>
              <a:gd name="connsiteX12" fmla="*/ 72586 w 6189922"/>
              <a:gd name="connsiteY12" fmla="*/ 3543075 h 6913319"/>
              <a:gd name="connsiteX13" fmla="*/ 8578 w 6189922"/>
              <a:gd name="connsiteY13" fmla="*/ 3122451 h 6913319"/>
              <a:gd name="connsiteX14" fmla="*/ 17722 w 6189922"/>
              <a:gd name="connsiteY14" fmla="*/ 2729259 h 6913319"/>
              <a:gd name="connsiteX15" fmla="*/ 164026 w 6189922"/>
              <a:gd name="connsiteY15" fmla="*/ 2272059 h 6913319"/>
              <a:gd name="connsiteX16" fmla="*/ 310330 w 6189922"/>
              <a:gd name="connsiteY16" fmla="*/ 1824003 h 6913319"/>
              <a:gd name="connsiteX17" fmla="*/ 438346 w 6189922"/>
              <a:gd name="connsiteY17" fmla="*/ 1293651 h 6913319"/>
              <a:gd name="connsiteX18" fmla="*/ 712666 w 6189922"/>
              <a:gd name="connsiteY18" fmla="*/ 946179 h 6913319"/>
              <a:gd name="connsiteX19" fmla="*/ 1471618 w 6189922"/>
              <a:gd name="connsiteY19" fmla="*/ 763299 h 6913319"/>
              <a:gd name="connsiteX20" fmla="*/ 1965394 w 6189922"/>
              <a:gd name="connsiteY20" fmla="*/ 406684 h 6913319"/>
              <a:gd name="connsiteX21" fmla="*/ 2651194 w 6189922"/>
              <a:gd name="connsiteY21" fmla="*/ 287811 h 6913319"/>
              <a:gd name="connsiteX22" fmla="*/ 3071818 w 6189922"/>
              <a:gd name="connsiteY22" fmla="*/ 86644 h 6913319"/>
              <a:gd name="connsiteX23" fmla="*/ 3730186 w 6189922"/>
              <a:gd name="connsiteY23" fmla="*/ 40923 h 6913319"/>
              <a:gd name="connsiteX24" fmla="*/ 4672018 w 6189922"/>
              <a:gd name="connsiteY24" fmla="*/ 671859 h 6913319"/>
              <a:gd name="connsiteX25" fmla="*/ 5449258 w 6189922"/>
              <a:gd name="connsiteY25" fmla="*/ 1375947 h 6913319"/>
              <a:gd name="connsiteX26" fmla="*/ 6189922 w 6189922"/>
              <a:gd name="connsiteY26" fmla="*/ 3003579 h 6913319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5613850 w 6189922"/>
              <a:gd name="connsiteY28" fmla="*/ 1451936 h 6897867"/>
              <a:gd name="connsiteX29" fmla="*/ 6189922 w 6189922"/>
              <a:gd name="connsiteY29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266378 w 6189922"/>
              <a:gd name="connsiteY26" fmla="*/ 1205048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5961322 w 6189922"/>
              <a:gd name="connsiteY27" fmla="*/ 1991432 h 6897867"/>
              <a:gd name="connsiteX28" fmla="*/ 6189922 w 6189922"/>
              <a:gd name="connsiteY28" fmla="*/ 2988127 h 6897867"/>
              <a:gd name="connsiteX0" fmla="*/ 5723578 w 6189922"/>
              <a:gd name="connsiteY0" fmla="*/ 4570039 h 6938782"/>
              <a:gd name="connsiteX1" fmla="*/ 3858202 w 6189922"/>
              <a:gd name="connsiteY1" fmla="*/ 6709735 h 6938782"/>
              <a:gd name="connsiteX2" fmla="*/ 3428434 w 6189922"/>
              <a:gd name="connsiteY2" fmla="*/ 6892615 h 6938782"/>
              <a:gd name="connsiteX3" fmla="*/ 3080962 w 6189922"/>
              <a:gd name="connsiteY3" fmla="*/ 6837751 h 6938782"/>
              <a:gd name="connsiteX4" fmla="*/ 2559754 w 6189922"/>
              <a:gd name="connsiteY4" fmla="*/ 6728023 h 6938782"/>
              <a:gd name="connsiteX5" fmla="*/ 1864810 w 6189922"/>
              <a:gd name="connsiteY5" fmla="*/ 6545143 h 6938782"/>
              <a:gd name="connsiteX6" fmla="*/ 1517338 w 6189922"/>
              <a:gd name="connsiteY6" fmla="*/ 6298255 h 6938782"/>
              <a:gd name="connsiteX7" fmla="*/ 1142434 w 6189922"/>
              <a:gd name="connsiteY7" fmla="*/ 6133663 h 6938782"/>
              <a:gd name="connsiteX8" fmla="*/ 785818 w 6189922"/>
              <a:gd name="connsiteY8" fmla="*/ 5749615 h 6938782"/>
              <a:gd name="connsiteX9" fmla="*/ 255466 w 6189922"/>
              <a:gd name="connsiteY9" fmla="*/ 5045527 h 6938782"/>
              <a:gd name="connsiteX10" fmla="*/ 100018 w 6189922"/>
              <a:gd name="connsiteY10" fmla="*/ 4560895 h 6938782"/>
              <a:gd name="connsiteX11" fmla="*/ 72586 w 6189922"/>
              <a:gd name="connsiteY11" fmla="*/ 4158559 h 6938782"/>
              <a:gd name="connsiteX12" fmla="*/ 72586 w 6189922"/>
              <a:gd name="connsiteY12" fmla="*/ 3527623 h 6938782"/>
              <a:gd name="connsiteX13" fmla="*/ 8578 w 6189922"/>
              <a:gd name="connsiteY13" fmla="*/ 3106999 h 6938782"/>
              <a:gd name="connsiteX14" fmla="*/ 17722 w 6189922"/>
              <a:gd name="connsiteY14" fmla="*/ 2713807 h 6938782"/>
              <a:gd name="connsiteX15" fmla="*/ 164026 w 6189922"/>
              <a:gd name="connsiteY15" fmla="*/ 2256607 h 6938782"/>
              <a:gd name="connsiteX16" fmla="*/ 310330 w 6189922"/>
              <a:gd name="connsiteY16" fmla="*/ 1808551 h 6938782"/>
              <a:gd name="connsiteX17" fmla="*/ 438346 w 6189922"/>
              <a:gd name="connsiteY17" fmla="*/ 1278199 h 6938782"/>
              <a:gd name="connsiteX18" fmla="*/ 712666 w 6189922"/>
              <a:gd name="connsiteY18" fmla="*/ 930727 h 6938782"/>
              <a:gd name="connsiteX19" fmla="*/ 1471618 w 6189922"/>
              <a:gd name="connsiteY19" fmla="*/ 747847 h 6938782"/>
              <a:gd name="connsiteX20" fmla="*/ 1965394 w 6189922"/>
              <a:gd name="connsiteY20" fmla="*/ 391232 h 6938782"/>
              <a:gd name="connsiteX21" fmla="*/ 2651194 w 6189922"/>
              <a:gd name="connsiteY21" fmla="*/ 272359 h 6938782"/>
              <a:gd name="connsiteX22" fmla="*/ 3071818 w 6189922"/>
              <a:gd name="connsiteY22" fmla="*/ 71192 h 6938782"/>
              <a:gd name="connsiteX23" fmla="*/ 3730186 w 6189922"/>
              <a:gd name="connsiteY23" fmla="*/ 25471 h 6938782"/>
              <a:gd name="connsiteX24" fmla="*/ 4351978 w 6189922"/>
              <a:gd name="connsiteY24" fmla="*/ 336368 h 6938782"/>
              <a:gd name="connsiteX25" fmla="*/ 4845754 w 6189922"/>
              <a:gd name="connsiteY25" fmla="*/ 784423 h 6938782"/>
              <a:gd name="connsiteX26" fmla="*/ 5421826 w 6189922"/>
              <a:gd name="connsiteY26" fmla="*/ 1333064 h 6938782"/>
              <a:gd name="connsiteX27" fmla="*/ 5961322 w 6189922"/>
              <a:gd name="connsiteY27" fmla="*/ 1991432 h 6938782"/>
              <a:gd name="connsiteX28" fmla="*/ 6189922 w 6189922"/>
              <a:gd name="connsiteY28" fmla="*/ 2988127 h 6938782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443418 w 6189922"/>
              <a:gd name="connsiteY1" fmla="*/ 6554287 h 6907300"/>
              <a:gd name="connsiteX2" fmla="*/ 4059370 w 6189922"/>
              <a:gd name="connsiteY2" fmla="*/ 6563431 h 6907300"/>
              <a:gd name="connsiteX3" fmla="*/ 3428434 w 6189922"/>
              <a:gd name="connsiteY3" fmla="*/ 6892615 h 6907300"/>
              <a:gd name="connsiteX4" fmla="*/ 3080962 w 6189922"/>
              <a:gd name="connsiteY4" fmla="*/ 6837751 h 6907300"/>
              <a:gd name="connsiteX5" fmla="*/ 2559754 w 6189922"/>
              <a:gd name="connsiteY5" fmla="*/ 6728023 h 6907300"/>
              <a:gd name="connsiteX6" fmla="*/ 1864810 w 6189922"/>
              <a:gd name="connsiteY6" fmla="*/ 6545143 h 6907300"/>
              <a:gd name="connsiteX7" fmla="*/ 1517338 w 6189922"/>
              <a:gd name="connsiteY7" fmla="*/ 6298255 h 6907300"/>
              <a:gd name="connsiteX8" fmla="*/ 1142434 w 6189922"/>
              <a:gd name="connsiteY8" fmla="*/ 6133663 h 6907300"/>
              <a:gd name="connsiteX9" fmla="*/ 785818 w 6189922"/>
              <a:gd name="connsiteY9" fmla="*/ 5749615 h 6907300"/>
              <a:gd name="connsiteX10" fmla="*/ 255466 w 6189922"/>
              <a:gd name="connsiteY10" fmla="*/ 5045527 h 6907300"/>
              <a:gd name="connsiteX11" fmla="*/ 100018 w 6189922"/>
              <a:gd name="connsiteY11" fmla="*/ 4560895 h 6907300"/>
              <a:gd name="connsiteX12" fmla="*/ 72586 w 6189922"/>
              <a:gd name="connsiteY12" fmla="*/ 4158559 h 6907300"/>
              <a:gd name="connsiteX13" fmla="*/ 72586 w 6189922"/>
              <a:gd name="connsiteY13" fmla="*/ 3527623 h 6907300"/>
              <a:gd name="connsiteX14" fmla="*/ 8578 w 6189922"/>
              <a:gd name="connsiteY14" fmla="*/ 3106999 h 6907300"/>
              <a:gd name="connsiteX15" fmla="*/ 17722 w 6189922"/>
              <a:gd name="connsiteY15" fmla="*/ 2713807 h 6907300"/>
              <a:gd name="connsiteX16" fmla="*/ 164026 w 6189922"/>
              <a:gd name="connsiteY16" fmla="*/ 2256607 h 6907300"/>
              <a:gd name="connsiteX17" fmla="*/ 310330 w 6189922"/>
              <a:gd name="connsiteY17" fmla="*/ 1808551 h 6907300"/>
              <a:gd name="connsiteX18" fmla="*/ 438346 w 6189922"/>
              <a:gd name="connsiteY18" fmla="*/ 1278199 h 6907300"/>
              <a:gd name="connsiteX19" fmla="*/ 712666 w 6189922"/>
              <a:gd name="connsiteY19" fmla="*/ 930727 h 6907300"/>
              <a:gd name="connsiteX20" fmla="*/ 1471618 w 6189922"/>
              <a:gd name="connsiteY20" fmla="*/ 747847 h 6907300"/>
              <a:gd name="connsiteX21" fmla="*/ 1965394 w 6189922"/>
              <a:gd name="connsiteY21" fmla="*/ 391232 h 6907300"/>
              <a:gd name="connsiteX22" fmla="*/ 2651194 w 6189922"/>
              <a:gd name="connsiteY22" fmla="*/ 272359 h 6907300"/>
              <a:gd name="connsiteX23" fmla="*/ 3071818 w 6189922"/>
              <a:gd name="connsiteY23" fmla="*/ 71192 h 6907300"/>
              <a:gd name="connsiteX24" fmla="*/ 3730186 w 6189922"/>
              <a:gd name="connsiteY24" fmla="*/ 25471 h 6907300"/>
              <a:gd name="connsiteX25" fmla="*/ 4351978 w 6189922"/>
              <a:gd name="connsiteY25" fmla="*/ 336368 h 6907300"/>
              <a:gd name="connsiteX26" fmla="*/ 4845754 w 6189922"/>
              <a:gd name="connsiteY26" fmla="*/ 784423 h 6907300"/>
              <a:gd name="connsiteX27" fmla="*/ 5421826 w 6189922"/>
              <a:gd name="connsiteY27" fmla="*/ 1333064 h 6907300"/>
              <a:gd name="connsiteX28" fmla="*/ 5961322 w 6189922"/>
              <a:gd name="connsiteY28" fmla="*/ 1991432 h 6907300"/>
              <a:gd name="connsiteX29" fmla="*/ 6189922 w 6189922"/>
              <a:gd name="connsiteY29" fmla="*/ 2988127 h 6907300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690306 w 6189922"/>
              <a:gd name="connsiteY1" fmla="*/ 6060512 h 6900091"/>
              <a:gd name="connsiteX2" fmla="*/ 4443418 w 6189922"/>
              <a:gd name="connsiteY2" fmla="*/ 6554287 h 6900091"/>
              <a:gd name="connsiteX3" fmla="*/ 3958786 w 6189922"/>
              <a:gd name="connsiteY3" fmla="*/ 6673159 h 6900091"/>
              <a:gd name="connsiteX4" fmla="*/ 3428434 w 6189922"/>
              <a:gd name="connsiteY4" fmla="*/ 6892615 h 6900091"/>
              <a:gd name="connsiteX5" fmla="*/ 3080962 w 6189922"/>
              <a:gd name="connsiteY5" fmla="*/ 6837751 h 6900091"/>
              <a:gd name="connsiteX6" fmla="*/ 2559754 w 6189922"/>
              <a:gd name="connsiteY6" fmla="*/ 6728023 h 6900091"/>
              <a:gd name="connsiteX7" fmla="*/ 1864810 w 6189922"/>
              <a:gd name="connsiteY7" fmla="*/ 6545143 h 6900091"/>
              <a:gd name="connsiteX8" fmla="*/ 1517338 w 6189922"/>
              <a:gd name="connsiteY8" fmla="*/ 6298255 h 6900091"/>
              <a:gd name="connsiteX9" fmla="*/ 1142434 w 6189922"/>
              <a:gd name="connsiteY9" fmla="*/ 6133663 h 6900091"/>
              <a:gd name="connsiteX10" fmla="*/ 785818 w 6189922"/>
              <a:gd name="connsiteY10" fmla="*/ 5749615 h 6900091"/>
              <a:gd name="connsiteX11" fmla="*/ 255466 w 6189922"/>
              <a:gd name="connsiteY11" fmla="*/ 5045527 h 6900091"/>
              <a:gd name="connsiteX12" fmla="*/ 100018 w 6189922"/>
              <a:gd name="connsiteY12" fmla="*/ 4560895 h 6900091"/>
              <a:gd name="connsiteX13" fmla="*/ 72586 w 6189922"/>
              <a:gd name="connsiteY13" fmla="*/ 4158559 h 6900091"/>
              <a:gd name="connsiteX14" fmla="*/ 72586 w 6189922"/>
              <a:gd name="connsiteY14" fmla="*/ 3527623 h 6900091"/>
              <a:gd name="connsiteX15" fmla="*/ 8578 w 6189922"/>
              <a:gd name="connsiteY15" fmla="*/ 3106999 h 6900091"/>
              <a:gd name="connsiteX16" fmla="*/ 17722 w 6189922"/>
              <a:gd name="connsiteY16" fmla="*/ 2713807 h 6900091"/>
              <a:gd name="connsiteX17" fmla="*/ 164026 w 6189922"/>
              <a:gd name="connsiteY17" fmla="*/ 2256607 h 6900091"/>
              <a:gd name="connsiteX18" fmla="*/ 310330 w 6189922"/>
              <a:gd name="connsiteY18" fmla="*/ 1808551 h 6900091"/>
              <a:gd name="connsiteX19" fmla="*/ 438346 w 6189922"/>
              <a:gd name="connsiteY19" fmla="*/ 1278199 h 6900091"/>
              <a:gd name="connsiteX20" fmla="*/ 712666 w 6189922"/>
              <a:gd name="connsiteY20" fmla="*/ 930727 h 6900091"/>
              <a:gd name="connsiteX21" fmla="*/ 1471618 w 6189922"/>
              <a:gd name="connsiteY21" fmla="*/ 747847 h 6900091"/>
              <a:gd name="connsiteX22" fmla="*/ 1965394 w 6189922"/>
              <a:gd name="connsiteY22" fmla="*/ 391232 h 6900091"/>
              <a:gd name="connsiteX23" fmla="*/ 2651194 w 6189922"/>
              <a:gd name="connsiteY23" fmla="*/ 272359 h 6900091"/>
              <a:gd name="connsiteX24" fmla="*/ 3071818 w 6189922"/>
              <a:gd name="connsiteY24" fmla="*/ 71192 h 6900091"/>
              <a:gd name="connsiteX25" fmla="*/ 3730186 w 6189922"/>
              <a:gd name="connsiteY25" fmla="*/ 25471 h 6900091"/>
              <a:gd name="connsiteX26" fmla="*/ 4351978 w 6189922"/>
              <a:gd name="connsiteY26" fmla="*/ 336368 h 6900091"/>
              <a:gd name="connsiteX27" fmla="*/ 4845754 w 6189922"/>
              <a:gd name="connsiteY27" fmla="*/ 784423 h 6900091"/>
              <a:gd name="connsiteX28" fmla="*/ 5421826 w 6189922"/>
              <a:gd name="connsiteY28" fmla="*/ 1333064 h 6900091"/>
              <a:gd name="connsiteX29" fmla="*/ 5961322 w 6189922"/>
              <a:gd name="connsiteY29" fmla="*/ 1991432 h 6900091"/>
              <a:gd name="connsiteX30" fmla="*/ 6189922 w 6189922"/>
              <a:gd name="connsiteY30" fmla="*/ 2988127 h 6900091"/>
              <a:gd name="connsiteX0" fmla="*/ 5723578 w 6189922"/>
              <a:gd name="connsiteY0" fmla="*/ 4570039 h 6900091"/>
              <a:gd name="connsiteX1" fmla="*/ 5074354 w 6189922"/>
              <a:gd name="connsiteY1" fmla="*/ 5585024 h 6900091"/>
              <a:gd name="connsiteX2" fmla="*/ 4690306 w 6189922"/>
              <a:gd name="connsiteY2" fmla="*/ 6060512 h 6900091"/>
              <a:gd name="connsiteX3" fmla="*/ 4443418 w 6189922"/>
              <a:gd name="connsiteY3" fmla="*/ 6554287 h 6900091"/>
              <a:gd name="connsiteX4" fmla="*/ 3958786 w 6189922"/>
              <a:gd name="connsiteY4" fmla="*/ 6673159 h 6900091"/>
              <a:gd name="connsiteX5" fmla="*/ 3428434 w 6189922"/>
              <a:gd name="connsiteY5" fmla="*/ 6892615 h 6900091"/>
              <a:gd name="connsiteX6" fmla="*/ 3080962 w 6189922"/>
              <a:gd name="connsiteY6" fmla="*/ 6837751 h 6900091"/>
              <a:gd name="connsiteX7" fmla="*/ 2559754 w 6189922"/>
              <a:gd name="connsiteY7" fmla="*/ 6728023 h 6900091"/>
              <a:gd name="connsiteX8" fmla="*/ 1864810 w 6189922"/>
              <a:gd name="connsiteY8" fmla="*/ 6545143 h 6900091"/>
              <a:gd name="connsiteX9" fmla="*/ 1517338 w 6189922"/>
              <a:gd name="connsiteY9" fmla="*/ 6298255 h 6900091"/>
              <a:gd name="connsiteX10" fmla="*/ 1142434 w 6189922"/>
              <a:gd name="connsiteY10" fmla="*/ 6133663 h 6900091"/>
              <a:gd name="connsiteX11" fmla="*/ 785818 w 6189922"/>
              <a:gd name="connsiteY11" fmla="*/ 5749615 h 6900091"/>
              <a:gd name="connsiteX12" fmla="*/ 255466 w 6189922"/>
              <a:gd name="connsiteY12" fmla="*/ 5045527 h 6900091"/>
              <a:gd name="connsiteX13" fmla="*/ 100018 w 6189922"/>
              <a:gd name="connsiteY13" fmla="*/ 4560895 h 6900091"/>
              <a:gd name="connsiteX14" fmla="*/ 72586 w 6189922"/>
              <a:gd name="connsiteY14" fmla="*/ 4158559 h 6900091"/>
              <a:gd name="connsiteX15" fmla="*/ 72586 w 6189922"/>
              <a:gd name="connsiteY15" fmla="*/ 3527623 h 6900091"/>
              <a:gd name="connsiteX16" fmla="*/ 8578 w 6189922"/>
              <a:gd name="connsiteY16" fmla="*/ 3106999 h 6900091"/>
              <a:gd name="connsiteX17" fmla="*/ 17722 w 6189922"/>
              <a:gd name="connsiteY17" fmla="*/ 2713807 h 6900091"/>
              <a:gd name="connsiteX18" fmla="*/ 164026 w 6189922"/>
              <a:gd name="connsiteY18" fmla="*/ 2256607 h 6900091"/>
              <a:gd name="connsiteX19" fmla="*/ 310330 w 6189922"/>
              <a:gd name="connsiteY19" fmla="*/ 1808551 h 6900091"/>
              <a:gd name="connsiteX20" fmla="*/ 438346 w 6189922"/>
              <a:gd name="connsiteY20" fmla="*/ 1278199 h 6900091"/>
              <a:gd name="connsiteX21" fmla="*/ 712666 w 6189922"/>
              <a:gd name="connsiteY21" fmla="*/ 930727 h 6900091"/>
              <a:gd name="connsiteX22" fmla="*/ 1471618 w 6189922"/>
              <a:gd name="connsiteY22" fmla="*/ 747847 h 6900091"/>
              <a:gd name="connsiteX23" fmla="*/ 1965394 w 6189922"/>
              <a:gd name="connsiteY23" fmla="*/ 391232 h 6900091"/>
              <a:gd name="connsiteX24" fmla="*/ 2651194 w 6189922"/>
              <a:gd name="connsiteY24" fmla="*/ 272359 h 6900091"/>
              <a:gd name="connsiteX25" fmla="*/ 3071818 w 6189922"/>
              <a:gd name="connsiteY25" fmla="*/ 71192 h 6900091"/>
              <a:gd name="connsiteX26" fmla="*/ 3730186 w 6189922"/>
              <a:gd name="connsiteY26" fmla="*/ 25471 h 6900091"/>
              <a:gd name="connsiteX27" fmla="*/ 4351978 w 6189922"/>
              <a:gd name="connsiteY27" fmla="*/ 336368 h 6900091"/>
              <a:gd name="connsiteX28" fmla="*/ 4845754 w 6189922"/>
              <a:gd name="connsiteY28" fmla="*/ 784423 h 6900091"/>
              <a:gd name="connsiteX29" fmla="*/ 5421826 w 6189922"/>
              <a:gd name="connsiteY29" fmla="*/ 1333064 h 6900091"/>
              <a:gd name="connsiteX30" fmla="*/ 5961322 w 6189922"/>
              <a:gd name="connsiteY30" fmla="*/ 1991432 h 6900091"/>
              <a:gd name="connsiteX31" fmla="*/ 6189922 w 6189922"/>
              <a:gd name="connsiteY31" fmla="*/ 2988127 h 6900091"/>
              <a:gd name="connsiteX0" fmla="*/ 5723578 w 6189922"/>
              <a:gd name="connsiteY0" fmla="*/ 4570039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89922"/>
              <a:gd name="connsiteY0" fmla="*/ 3865951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171634 w 6171634"/>
              <a:gd name="connsiteY32" fmla="*/ 3875095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043618 w 6171634"/>
              <a:gd name="connsiteY32" fmla="*/ 2942408 h 6900091"/>
              <a:gd name="connsiteX33" fmla="*/ 6171634 w 6171634"/>
              <a:gd name="connsiteY33" fmla="*/ 3875095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71964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856807 h 6900091"/>
              <a:gd name="connsiteX0" fmla="*/ 6162490 w 6162660"/>
              <a:gd name="connsiteY0" fmla="*/ 3865951 h 6900091"/>
              <a:gd name="connsiteX1" fmla="*/ 5421826 w 6162660"/>
              <a:gd name="connsiteY1" fmla="*/ 5118680 h 6900091"/>
              <a:gd name="connsiteX2" fmla="*/ 5074354 w 6162660"/>
              <a:gd name="connsiteY2" fmla="*/ 5585024 h 6900091"/>
              <a:gd name="connsiteX3" fmla="*/ 4690306 w 6162660"/>
              <a:gd name="connsiteY3" fmla="*/ 6060512 h 6900091"/>
              <a:gd name="connsiteX4" fmla="*/ 4443418 w 6162660"/>
              <a:gd name="connsiteY4" fmla="*/ 6554287 h 6900091"/>
              <a:gd name="connsiteX5" fmla="*/ 3958786 w 6162660"/>
              <a:gd name="connsiteY5" fmla="*/ 6673159 h 6900091"/>
              <a:gd name="connsiteX6" fmla="*/ 3428434 w 6162660"/>
              <a:gd name="connsiteY6" fmla="*/ 6892615 h 6900091"/>
              <a:gd name="connsiteX7" fmla="*/ 3080962 w 6162660"/>
              <a:gd name="connsiteY7" fmla="*/ 6837751 h 6900091"/>
              <a:gd name="connsiteX8" fmla="*/ 2559754 w 6162660"/>
              <a:gd name="connsiteY8" fmla="*/ 6728023 h 6900091"/>
              <a:gd name="connsiteX9" fmla="*/ 1864810 w 6162660"/>
              <a:gd name="connsiteY9" fmla="*/ 6545143 h 6900091"/>
              <a:gd name="connsiteX10" fmla="*/ 1517338 w 6162660"/>
              <a:gd name="connsiteY10" fmla="*/ 6298255 h 6900091"/>
              <a:gd name="connsiteX11" fmla="*/ 1142434 w 6162660"/>
              <a:gd name="connsiteY11" fmla="*/ 6133663 h 6900091"/>
              <a:gd name="connsiteX12" fmla="*/ 785818 w 6162660"/>
              <a:gd name="connsiteY12" fmla="*/ 5749615 h 6900091"/>
              <a:gd name="connsiteX13" fmla="*/ 255466 w 6162660"/>
              <a:gd name="connsiteY13" fmla="*/ 5045527 h 6900091"/>
              <a:gd name="connsiteX14" fmla="*/ 100018 w 6162660"/>
              <a:gd name="connsiteY14" fmla="*/ 4560895 h 6900091"/>
              <a:gd name="connsiteX15" fmla="*/ 72586 w 6162660"/>
              <a:gd name="connsiteY15" fmla="*/ 4158559 h 6900091"/>
              <a:gd name="connsiteX16" fmla="*/ 72586 w 6162660"/>
              <a:gd name="connsiteY16" fmla="*/ 3527623 h 6900091"/>
              <a:gd name="connsiteX17" fmla="*/ 8578 w 6162660"/>
              <a:gd name="connsiteY17" fmla="*/ 3106999 h 6900091"/>
              <a:gd name="connsiteX18" fmla="*/ 17722 w 6162660"/>
              <a:gd name="connsiteY18" fmla="*/ 2713807 h 6900091"/>
              <a:gd name="connsiteX19" fmla="*/ 164026 w 6162660"/>
              <a:gd name="connsiteY19" fmla="*/ 2256607 h 6900091"/>
              <a:gd name="connsiteX20" fmla="*/ 310330 w 6162660"/>
              <a:gd name="connsiteY20" fmla="*/ 1808551 h 6900091"/>
              <a:gd name="connsiteX21" fmla="*/ 438346 w 6162660"/>
              <a:gd name="connsiteY21" fmla="*/ 1278199 h 6900091"/>
              <a:gd name="connsiteX22" fmla="*/ 712666 w 6162660"/>
              <a:gd name="connsiteY22" fmla="*/ 930727 h 6900091"/>
              <a:gd name="connsiteX23" fmla="*/ 1471618 w 6162660"/>
              <a:gd name="connsiteY23" fmla="*/ 747847 h 6900091"/>
              <a:gd name="connsiteX24" fmla="*/ 1965394 w 6162660"/>
              <a:gd name="connsiteY24" fmla="*/ 391232 h 6900091"/>
              <a:gd name="connsiteX25" fmla="*/ 2651194 w 6162660"/>
              <a:gd name="connsiteY25" fmla="*/ 272359 h 6900091"/>
              <a:gd name="connsiteX26" fmla="*/ 3071818 w 6162660"/>
              <a:gd name="connsiteY26" fmla="*/ 71192 h 6900091"/>
              <a:gd name="connsiteX27" fmla="*/ 3730186 w 6162660"/>
              <a:gd name="connsiteY27" fmla="*/ 25471 h 6900091"/>
              <a:gd name="connsiteX28" fmla="*/ 4351978 w 6162660"/>
              <a:gd name="connsiteY28" fmla="*/ 336368 h 6900091"/>
              <a:gd name="connsiteX29" fmla="*/ 4845754 w 6162660"/>
              <a:gd name="connsiteY29" fmla="*/ 784423 h 6900091"/>
              <a:gd name="connsiteX30" fmla="*/ 5421826 w 6162660"/>
              <a:gd name="connsiteY30" fmla="*/ 1333064 h 6900091"/>
              <a:gd name="connsiteX31" fmla="*/ 5961322 w 6162660"/>
              <a:gd name="connsiteY31" fmla="*/ 1991432 h 6900091"/>
              <a:gd name="connsiteX32" fmla="*/ 6043618 w 6162660"/>
              <a:gd name="connsiteY32" fmla="*/ 2942408 h 6900091"/>
              <a:gd name="connsiteX33" fmla="*/ 6162490 w 6162660"/>
              <a:gd name="connsiteY33" fmla="*/ 385680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25914 w 6162490"/>
              <a:gd name="connsiteY33" fmla="*/ 4003111 h 6900091"/>
              <a:gd name="connsiteX0" fmla="*/ 6162490 w 6162490"/>
              <a:gd name="connsiteY0" fmla="*/ 3865951 h 6900091"/>
              <a:gd name="connsiteX1" fmla="*/ 5897314 w 6162490"/>
              <a:gd name="connsiteY1" fmla="*/ 4423736 h 6900091"/>
              <a:gd name="connsiteX2" fmla="*/ 5421826 w 6162490"/>
              <a:gd name="connsiteY2" fmla="*/ 5118680 h 6900091"/>
              <a:gd name="connsiteX3" fmla="*/ 5074354 w 6162490"/>
              <a:gd name="connsiteY3" fmla="*/ 5585024 h 6900091"/>
              <a:gd name="connsiteX4" fmla="*/ 4690306 w 6162490"/>
              <a:gd name="connsiteY4" fmla="*/ 6060512 h 6900091"/>
              <a:gd name="connsiteX5" fmla="*/ 4443418 w 6162490"/>
              <a:gd name="connsiteY5" fmla="*/ 6554287 h 6900091"/>
              <a:gd name="connsiteX6" fmla="*/ 3958786 w 6162490"/>
              <a:gd name="connsiteY6" fmla="*/ 6673159 h 6900091"/>
              <a:gd name="connsiteX7" fmla="*/ 3428434 w 6162490"/>
              <a:gd name="connsiteY7" fmla="*/ 6892615 h 6900091"/>
              <a:gd name="connsiteX8" fmla="*/ 3080962 w 6162490"/>
              <a:gd name="connsiteY8" fmla="*/ 6837751 h 6900091"/>
              <a:gd name="connsiteX9" fmla="*/ 2559754 w 6162490"/>
              <a:gd name="connsiteY9" fmla="*/ 6728023 h 6900091"/>
              <a:gd name="connsiteX10" fmla="*/ 1864810 w 6162490"/>
              <a:gd name="connsiteY10" fmla="*/ 6545143 h 6900091"/>
              <a:gd name="connsiteX11" fmla="*/ 1517338 w 6162490"/>
              <a:gd name="connsiteY11" fmla="*/ 6298255 h 6900091"/>
              <a:gd name="connsiteX12" fmla="*/ 1142434 w 6162490"/>
              <a:gd name="connsiteY12" fmla="*/ 6133663 h 6900091"/>
              <a:gd name="connsiteX13" fmla="*/ 785818 w 6162490"/>
              <a:gd name="connsiteY13" fmla="*/ 5749615 h 6900091"/>
              <a:gd name="connsiteX14" fmla="*/ 255466 w 6162490"/>
              <a:gd name="connsiteY14" fmla="*/ 5045527 h 6900091"/>
              <a:gd name="connsiteX15" fmla="*/ 100018 w 6162490"/>
              <a:gd name="connsiteY15" fmla="*/ 4560895 h 6900091"/>
              <a:gd name="connsiteX16" fmla="*/ 72586 w 6162490"/>
              <a:gd name="connsiteY16" fmla="*/ 4158559 h 6900091"/>
              <a:gd name="connsiteX17" fmla="*/ 72586 w 6162490"/>
              <a:gd name="connsiteY17" fmla="*/ 3527623 h 6900091"/>
              <a:gd name="connsiteX18" fmla="*/ 8578 w 6162490"/>
              <a:gd name="connsiteY18" fmla="*/ 3106999 h 6900091"/>
              <a:gd name="connsiteX19" fmla="*/ 17722 w 6162490"/>
              <a:gd name="connsiteY19" fmla="*/ 2713807 h 6900091"/>
              <a:gd name="connsiteX20" fmla="*/ 164026 w 6162490"/>
              <a:gd name="connsiteY20" fmla="*/ 2256607 h 6900091"/>
              <a:gd name="connsiteX21" fmla="*/ 310330 w 6162490"/>
              <a:gd name="connsiteY21" fmla="*/ 1808551 h 6900091"/>
              <a:gd name="connsiteX22" fmla="*/ 438346 w 6162490"/>
              <a:gd name="connsiteY22" fmla="*/ 1278199 h 6900091"/>
              <a:gd name="connsiteX23" fmla="*/ 712666 w 6162490"/>
              <a:gd name="connsiteY23" fmla="*/ 930727 h 6900091"/>
              <a:gd name="connsiteX24" fmla="*/ 1471618 w 6162490"/>
              <a:gd name="connsiteY24" fmla="*/ 747847 h 6900091"/>
              <a:gd name="connsiteX25" fmla="*/ 1965394 w 6162490"/>
              <a:gd name="connsiteY25" fmla="*/ 391232 h 6900091"/>
              <a:gd name="connsiteX26" fmla="*/ 2651194 w 6162490"/>
              <a:gd name="connsiteY26" fmla="*/ 272359 h 6900091"/>
              <a:gd name="connsiteX27" fmla="*/ 3071818 w 6162490"/>
              <a:gd name="connsiteY27" fmla="*/ 71192 h 6900091"/>
              <a:gd name="connsiteX28" fmla="*/ 3730186 w 6162490"/>
              <a:gd name="connsiteY28" fmla="*/ 25471 h 6900091"/>
              <a:gd name="connsiteX29" fmla="*/ 4351978 w 6162490"/>
              <a:gd name="connsiteY29" fmla="*/ 336368 h 6900091"/>
              <a:gd name="connsiteX30" fmla="*/ 4845754 w 6162490"/>
              <a:gd name="connsiteY30" fmla="*/ 784423 h 6900091"/>
              <a:gd name="connsiteX31" fmla="*/ 5421826 w 6162490"/>
              <a:gd name="connsiteY31" fmla="*/ 1333064 h 6900091"/>
              <a:gd name="connsiteX32" fmla="*/ 5961322 w 6162490"/>
              <a:gd name="connsiteY32" fmla="*/ 1991432 h 6900091"/>
              <a:gd name="connsiteX33" fmla="*/ 6043618 w 6162490"/>
              <a:gd name="connsiteY33" fmla="*/ 2942408 h 6900091"/>
              <a:gd name="connsiteX34" fmla="*/ 6125914 w 6162490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125914 w 6153346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471618 w 6115145"/>
              <a:gd name="connsiteY24" fmla="*/ 747847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68406 w 6115145"/>
              <a:gd name="connsiteY26" fmla="*/ 280607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50350 h 6939354"/>
              <a:gd name="connsiteX1" fmla="*/ 5897314 w 6115145"/>
              <a:gd name="connsiteY1" fmla="*/ 4462999 h 6939354"/>
              <a:gd name="connsiteX2" fmla="*/ 5421826 w 6115145"/>
              <a:gd name="connsiteY2" fmla="*/ 5157943 h 6939354"/>
              <a:gd name="connsiteX3" fmla="*/ 5074354 w 6115145"/>
              <a:gd name="connsiteY3" fmla="*/ 5624287 h 6939354"/>
              <a:gd name="connsiteX4" fmla="*/ 4690306 w 6115145"/>
              <a:gd name="connsiteY4" fmla="*/ 6099775 h 6939354"/>
              <a:gd name="connsiteX5" fmla="*/ 4443418 w 6115145"/>
              <a:gd name="connsiteY5" fmla="*/ 6593550 h 6939354"/>
              <a:gd name="connsiteX6" fmla="*/ 3958786 w 6115145"/>
              <a:gd name="connsiteY6" fmla="*/ 6712422 h 6939354"/>
              <a:gd name="connsiteX7" fmla="*/ 3428434 w 6115145"/>
              <a:gd name="connsiteY7" fmla="*/ 6931878 h 6939354"/>
              <a:gd name="connsiteX8" fmla="*/ 3080962 w 6115145"/>
              <a:gd name="connsiteY8" fmla="*/ 6877014 h 6939354"/>
              <a:gd name="connsiteX9" fmla="*/ 2559754 w 6115145"/>
              <a:gd name="connsiteY9" fmla="*/ 6767286 h 6939354"/>
              <a:gd name="connsiteX10" fmla="*/ 1864810 w 6115145"/>
              <a:gd name="connsiteY10" fmla="*/ 6584406 h 6939354"/>
              <a:gd name="connsiteX11" fmla="*/ 1517338 w 6115145"/>
              <a:gd name="connsiteY11" fmla="*/ 6337518 h 6939354"/>
              <a:gd name="connsiteX12" fmla="*/ 1142434 w 6115145"/>
              <a:gd name="connsiteY12" fmla="*/ 6172926 h 6939354"/>
              <a:gd name="connsiteX13" fmla="*/ 785818 w 6115145"/>
              <a:gd name="connsiteY13" fmla="*/ 5788878 h 6939354"/>
              <a:gd name="connsiteX14" fmla="*/ 255466 w 6115145"/>
              <a:gd name="connsiteY14" fmla="*/ 5084790 h 6939354"/>
              <a:gd name="connsiteX15" fmla="*/ 100018 w 6115145"/>
              <a:gd name="connsiteY15" fmla="*/ 4600158 h 6939354"/>
              <a:gd name="connsiteX16" fmla="*/ 72586 w 6115145"/>
              <a:gd name="connsiteY16" fmla="*/ 4197822 h 6939354"/>
              <a:gd name="connsiteX17" fmla="*/ 72586 w 6115145"/>
              <a:gd name="connsiteY17" fmla="*/ 3566886 h 6939354"/>
              <a:gd name="connsiteX18" fmla="*/ 8578 w 6115145"/>
              <a:gd name="connsiteY18" fmla="*/ 3146262 h 6939354"/>
              <a:gd name="connsiteX19" fmla="*/ 17722 w 6115145"/>
              <a:gd name="connsiteY19" fmla="*/ 2753070 h 6939354"/>
              <a:gd name="connsiteX20" fmla="*/ 164026 w 6115145"/>
              <a:gd name="connsiteY20" fmla="*/ 2295870 h 6939354"/>
              <a:gd name="connsiteX21" fmla="*/ 310330 w 6115145"/>
              <a:gd name="connsiteY21" fmla="*/ 1847814 h 6939354"/>
              <a:gd name="connsiteX22" fmla="*/ 438346 w 6115145"/>
              <a:gd name="connsiteY22" fmla="*/ 1317462 h 6939354"/>
              <a:gd name="connsiteX23" fmla="*/ 730595 w 6115145"/>
              <a:gd name="connsiteY23" fmla="*/ 943095 h 6939354"/>
              <a:gd name="connsiteX24" fmla="*/ 1442931 w 6115145"/>
              <a:gd name="connsiteY24" fmla="*/ 778504 h 6939354"/>
              <a:gd name="connsiteX25" fmla="*/ 2019183 w 6115145"/>
              <a:gd name="connsiteY25" fmla="*/ 403601 h 6939354"/>
              <a:gd name="connsiteX26" fmla="*/ 2668406 w 6115145"/>
              <a:gd name="connsiteY26" fmla="*/ 319870 h 6939354"/>
              <a:gd name="connsiteX27" fmla="*/ 2973206 w 6115145"/>
              <a:gd name="connsiteY27" fmla="*/ 20808 h 6939354"/>
              <a:gd name="connsiteX28" fmla="*/ 3730186 w 6115145"/>
              <a:gd name="connsiteY28" fmla="*/ 64734 h 6939354"/>
              <a:gd name="connsiteX29" fmla="*/ 4351978 w 6115145"/>
              <a:gd name="connsiteY29" fmla="*/ 375631 h 6939354"/>
              <a:gd name="connsiteX30" fmla="*/ 4845754 w 6115145"/>
              <a:gd name="connsiteY30" fmla="*/ 823686 h 6939354"/>
              <a:gd name="connsiteX31" fmla="*/ 5421826 w 6115145"/>
              <a:gd name="connsiteY31" fmla="*/ 1372327 h 6939354"/>
              <a:gd name="connsiteX32" fmla="*/ 5961322 w 6115145"/>
              <a:gd name="connsiteY32" fmla="*/ 2030695 h 6939354"/>
              <a:gd name="connsiteX33" fmla="*/ 6043618 w 6115145"/>
              <a:gd name="connsiteY33" fmla="*/ 2981671 h 6939354"/>
              <a:gd name="connsiteX34" fmla="*/ 6043618 w 6115145"/>
              <a:gd name="connsiteY34" fmla="*/ 4069806 h 6939354"/>
              <a:gd name="connsiteX0" fmla="*/ 6098482 w 6115145"/>
              <a:gd name="connsiteY0" fmla="*/ 3938652 h 7027656"/>
              <a:gd name="connsiteX1" fmla="*/ 5897314 w 6115145"/>
              <a:gd name="connsiteY1" fmla="*/ 4551301 h 7027656"/>
              <a:gd name="connsiteX2" fmla="*/ 5421826 w 6115145"/>
              <a:gd name="connsiteY2" fmla="*/ 5246245 h 7027656"/>
              <a:gd name="connsiteX3" fmla="*/ 5074354 w 6115145"/>
              <a:gd name="connsiteY3" fmla="*/ 5712589 h 7027656"/>
              <a:gd name="connsiteX4" fmla="*/ 4690306 w 6115145"/>
              <a:gd name="connsiteY4" fmla="*/ 6188077 h 7027656"/>
              <a:gd name="connsiteX5" fmla="*/ 4443418 w 6115145"/>
              <a:gd name="connsiteY5" fmla="*/ 6681852 h 7027656"/>
              <a:gd name="connsiteX6" fmla="*/ 3958786 w 6115145"/>
              <a:gd name="connsiteY6" fmla="*/ 6800724 h 7027656"/>
              <a:gd name="connsiteX7" fmla="*/ 3428434 w 6115145"/>
              <a:gd name="connsiteY7" fmla="*/ 7020180 h 7027656"/>
              <a:gd name="connsiteX8" fmla="*/ 3080962 w 6115145"/>
              <a:gd name="connsiteY8" fmla="*/ 6965316 h 7027656"/>
              <a:gd name="connsiteX9" fmla="*/ 2559754 w 6115145"/>
              <a:gd name="connsiteY9" fmla="*/ 6855588 h 7027656"/>
              <a:gd name="connsiteX10" fmla="*/ 1864810 w 6115145"/>
              <a:gd name="connsiteY10" fmla="*/ 6672708 h 7027656"/>
              <a:gd name="connsiteX11" fmla="*/ 1517338 w 6115145"/>
              <a:gd name="connsiteY11" fmla="*/ 6425820 h 7027656"/>
              <a:gd name="connsiteX12" fmla="*/ 1142434 w 6115145"/>
              <a:gd name="connsiteY12" fmla="*/ 6261228 h 7027656"/>
              <a:gd name="connsiteX13" fmla="*/ 785818 w 6115145"/>
              <a:gd name="connsiteY13" fmla="*/ 5877180 h 7027656"/>
              <a:gd name="connsiteX14" fmla="*/ 255466 w 6115145"/>
              <a:gd name="connsiteY14" fmla="*/ 5173092 h 7027656"/>
              <a:gd name="connsiteX15" fmla="*/ 100018 w 6115145"/>
              <a:gd name="connsiteY15" fmla="*/ 4688460 h 7027656"/>
              <a:gd name="connsiteX16" fmla="*/ 72586 w 6115145"/>
              <a:gd name="connsiteY16" fmla="*/ 4286124 h 7027656"/>
              <a:gd name="connsiteX17" fmla="*/ 72586 w 6115145"/>
              <a:gd name="connsiteY17" fmla="*/ 3655188 h 7027656"/>
              <a:gd name="connsiteX18" fmla="*/ 8578 w 6115145"/>
              <a:gd name="connsiteY18" fmla="*/ 3234564 h 7027656"/>
              <a:gd name="connsiteX19" fmla="*/ 17722 w 6115145"/>
              <a:gd name="connsiteY19" fmla="*/ 2841372 h 7027656"/>
              <a:gd name="connsiteX20" fmla="*/ 164026 w 6115145"/>
              <a:gd name="connsiteY20" fmla="*/ 2384172 h 7027656"/>
              <a:gd name="connsiteX21" fmla="*/ 310330 w 6115145"/>
              <a:gd name="connsiteY21" fmla="*/ 1936116 h 7027656"/>
              <a:gd name="connsiteX22" fmla="*/ 438346 w 6115145"/>
              <a:gd name="connsiteY22" fmla="*/ 1405764 h 7027656"/>
              <a:gd name="connsiteX23" fmla="*/ 730595 w 6115145"/>
              <a:gd name="connsiteY23" fmla="*/ 1031397 h 7027656"/>
              <a:gd name="connsiteX24" fmla="*/ 1442931 w 6115145"/>
              <a:gd name="connsiteY24" fmla="*/ 866806 h 7027656"/>
              <a:gd name="connsiteX25" fmla="*/ 2019183 w 6115145"/>
              <a:gd name="connsiteY25" fmla="*/ 491903 h 7027656"/>
              <a:gd name="connsiteX26" fmla="*/ 2668406 w 6115145"/>
              <a:gd name="connsiteY26" fmla="*/ 408172 h 7027656"/>
              <a:gd name="connsiteX27" fmla="*/ 2973206 w 6115145"/>
              <a:gd name="connsiteY27" fmla="*/ 109110 h 7027656"/>
              <a:gd name="connsiteX28" fmla="*/ 3676398 w 6115145"/>
              <a:gd name="connsiteY28" fmla="*/ 18566 h 7027656"/>
              <a:gd name="connsiteX29" fmla="*/ 4351978 w 6115145"/>
              <a:gd name="connsiteY29" fmla="*/ 463933 h 7027656"/>
              <a:gd name="connsiteX30" fmla="*/ 4845754 w 6115145"/>
              <a:gd name="connsiteY30" fmla="*/ 911988 h 7027656"/>
              <a:gd name="connsiteX31" fmla="*/ 5421826 w 6115145"/>
              <a:gd name="connsiteY31" fmla="*/ 1460629 h 7027656"/>
              <a:gd name="connsiteX32" fmla="*/ 5961322 w 6115145"/>
              <a:gd name="connsiteY32" fmla="*/ 2118997 h 7027656"/>
              <a:gd name="connsiteX33" fmla="*/ 6043618 w 6115145"/>
              <a:gd name="connsiteY33" fmla="*/ 3069973 h 7027656"/>
              <a:gd name="connsiteX34" fmla="*/ 6043618 w 6115145"/>
              <a:gd name="connsiteY34" fmla="*/ 4158108 h 7027656"/>
              <a:gd name="connsiteX0" fmla="*/ 6098482 w 6115145"/>
              <a:gd name="connsiteY0" fmla="*/ 3945846 h 7034850"/>
              <a:gd name="connsiteX1" fmla="*/ 5897314 w 6115145"/>
              <a:gd name="connsiteY1" fmla="*/ 4558495 h 7034850"/>
              <a:gd name="connsiteX2" fmla="*/ 5421826 w 6115145"/>
              <a:gd name="connsiteY2" fmla="*/ 5253439 h 7034850"/>
              <a:gd name="connsiteX3" fmla="*/ 5074354 w 6115145"/>
              <a:gd name="connsiteY3" fmla="*/ 5719783 h 7034850"/>
              <a:gd name="connsiteX4" fmla="*/ 4690306 w 6115145"/>
              <a:gd name="connsiteY4" fmla="*/ 6195271 h 7034850"/>
              <a:gd name="connsiteX5" fmla="*/ 4443418 w 6115145"/>
              <a:gd name="connsiteY5" fmla="*/ 6689046 h 7034850"/>
              <a:gd name="connsiteX6" fmla="*/ 3958786 w 6115145"/>
              <a:gd name="connsiteY6" fmla="*/ 6807918 h 7034850"/>
              <a:gd name="connsiteX7" fmla="*/ 3428434 w 6115145"/>
              <a:gd name="connsiteY7" fmla="*/ 7027374 h 7034850"/>
              <a:gd name="connsiteX8" fmla="*/ 3080962 w 6115145"/>
              <a:gd name="connsiteY8" fmla="*/ 6972510 h 7034850"/>
              <a:gd name="connsiteX9" fmla="*/ 2559754 w 6115145"/>
              <a:gd name="connsiteY9" fmla="*/ 6862782 h 7034850"/>
              <a:gd name="connsiteX10" fmla="*/ 1864810 w 6115145"/>
              <a:gd name="connsiteY10" fmla="*/ 6679902 h 7034850"/>
              <a:gd name="connsiteX11" fmla="*/ 1517338 w 6115145"/>
              <a:gd name="connsiteY11" fmla="*/ 6433014 h 7034850"/>
              <a:gd name="connsiteX12" fmla="*/ 1142434 w 6115145"/>
              <a:gd name="connsiteY12" fmla="*/ 6268422 h 7034850"/>
              <a:gd name="connsiteX13" fmla="*/ 785818 w 6115145"/>
              <a:gd name="connsiteY13" fmla="*/ 5884374 h 7034850"/>
              <a:gd name="connsiteX14" fmla="*/ 255466 w 6115145"/>
              <a:gd name="connsiteY14" fmla="*/ 5180286 h 7034850"/>
              <a:gd name="connsiteX15" fmla="*/ 100018 w 6115145"/>
              <a:gd name="connsiteY15" fmla="*/ 4695654 h 7034850"/>
              <a:gd name="connsiteX16" fmla="*/ 72586 w 6115145"/>
              <a:gd name="connsiteY16" fmla="*/ 4293318 h 7034850"/>
              <a:gd name="connsiteX17" fmla="*/ 72586 w 6115145"/>
              <a:gd name="connsiteY17" fmla="*/ 3662382 h 7034850"/>
              <a:gd name="connsiteX18" fmla="*/ 8578 w 6115145"/>
              <a:gd name="connsiteY18" fmla="*/ 3241758 h 7034850"/>
              <a:gd name="connsiteX19" fmla="*/ 17722 w 6115145"/>
              <a:gd name="connsiteY19" fmla="*/ 2848566 h 7034850"/>
              <a:gd name="connsiteX20" fmla="*/ 164026 w 6115145"/>
              <a:gd name="connsiteY20" fmla="*/ 2391366 h 7034850"/>
              <a:gd name="connsiteX21" fmla="*/ 310330 w 6115145"/>
              <a:gd name="connsiteY21" fmla="*/ 1943310 h 7034850"/>
              <a:gd name="connsiteX22" fmla="*/ 438346 w 6115145"/>
              <a:gd name="connsiteY22" fmla="*/ 1412958 h 7034850"/>
              <a:gd name="connsiteX23" fmla="*/ 730595 w 6115145"/>
              <a:gd name="connsiteY23" fmla="*/ 1038591 h 7034850"/>
              <a:gd name="connsiteX24" fmla="*/ 1442931 w 6115145"/>
              <a:gd name="connsiteY24" fmla="*/ 874000 h 7034850"/>
              <a:gd name="connsiteX25" fmla="*/ 2019183 w 6115145"/>
              <a:gd name="connsiteY25" fmla="*/ 499097 h 7034850"/>
              <a:gd name="connsiteX26" fmla="*/ 2668406 w 6115145"/>
              <a:gd name="connsiteY26" fmla="*/ 415366 h 7034850"/>
              <a:gd name="connsiteX27" fmla="*/ 2973206 w 6115145"/>
              <a:gd name="connsiteY27" fmla="*/ 116304 h 7034850"/>
              <a:gd name="connsiteX28" fmla="*/ 3676398 w 6115145"/>
              <a:gd name="connsiteY28" fmla="*/ 25760 h 7034850"/>
              <a:gd name="connsiteX29" fmla="*/ 4351978 w 6115145"/>
              <a:gd name="connsiteY29" fmla="*/ 471127 h 7034850"/>
              <a:gd name="connsiteX30" fmla="*/ 4845754 w 6115145"/>
              <a:gd name="connsiteY30" fmla="*/ 919182 h 7034850"/>
              <a:gd name="connsiteX31" fmla="*/ 5421826 w 6115145"/>
              <a:gd name="connsiteY31" fmla="*/ 1467823 h 7034850"/>
              <a:gd name="connsiteX32" fmla="*/ 5961322 w 6115145"/>
              <a:gd name="connsiteY32" fmla="*/ 2126191 h 7034850"/>
              <a:gd name="connsiteX33" fmla="*/ 6043618 w 6115145"/>
              <a:gd name="connsiteY33" fmla="*/ 3077167 h 7034850"/>
              <a:gd name="connsiteX34" fmla="*/ 6043618 w 6115145"/>
              <a:gd name="connsiteY34" fmla="*/ 4165302 h 7034850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351978 w 6115145"/>
              <a:gd name="connsiteY29" fmla="*/ 47762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59215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370135"/>
              <a:gd name="connsiteY0" fmla="*/ 4203355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499338"/>
              <a:gd name="connsiteY0" fmla="*/ 4203355 h 7041347"/>
              <a:gd name="connsiteX1" fmla="*/ 5897314 w 6499338"/>
              <a:gd name="connsiteY1" fmla="*/ 4564992 h 7041347"/>
              <a:gd name="connsiteX2" fmla="*/ 5421826 w 6499338"/>
              <a:gd name="connsiteY2" fmla="*/ 5259936 h 7041347"/>
              <a:gd name="connsiteX3" fmla="*/ 5074354 w 6499338"/>
              <a:gd name="connsiteY3" fmla="*/ 5726280 h 7041347"/>
              <a:gd name="connsiteX4" fmla="*/ 4690306 w 6499338"/>
              <a:gd name="connsiteY4" fmla="*/ 6201768 h 7041347"/>
              <a:gd name="connsiteX5" fmla="*/ 4443418 w 6499338"/>
              <a:gd name="connsiteY5" fmla="*/ 6695543 h 7041347"/>
              <a:gd name="connsiteX6" fmla="*/ 3958786 w 6499338"/>
              <a:gd name="connsiteY6" fmla="*/ 6814415 h 7041347"/>
              <a:gd name="connsiteX7" fmla="*/ 3428434 w 6499338"/>
              <a:gd name="connsiteY7" fmla="*/ 7033871 h 7041347"/>
              <a:gd name="connsiteX8" fmla="*/ 3080962 w 6499338"/>
              <a:gd name="connsiteY8" fmla="*/ 6979007 h 7041347"/>
              <a:gd name="connsiteX9" fmla="*/ 2559754 w 6499338"/>
              <a:gd name="connsiteY9" fmla="*/ 6869279 h 7041347"/>
              <a:gd name="connsiteX10" fmla="*/ 1864810 w 6499338"/>
              <a:gd name="connsiteY10" fmla="*/ 6686399 h 7041347"/>
              <a:gd name="connsiteX11" fmla="*/ 1517338 w 6499338"/>
              <a:gd name="connsiteY11" fmla="*/ 6439511 h 7041347"/>
              <a:gd name="connsiteX12" fmla="*/ 1142434 w 6499338"/>
              <a:gd name="connsiteY12" fmla="*/ 6274919 h 7041347"/>
              <a:gd name="connsiteX13" fmla="*/ 785818 w 6499338"/>
              <a:gd name="connsiteY13" fmla="*/ 5890871 h 7041347"/>
              <a:gd name="connsiteX14" fmla="*/ 255466 w 6499338"/>
              <a:gd name="connsiteY14" fmla="*/ 5186783 h 7041347"/>
              <a:gd name="connsiteX15" fmla="*/ 100018 w 6499338"/>
              <a:gd name="connsiteY15" fmla="*/ 4702151 h 7041347"/>
              <a:gd name="connsiteX16" fmla="*/ 72586 w 6499338"/>
              <a:gd name="connsiteY16" fmla="*/ 4299815 h 7041347"/>
              <a:gd name="connsiteX17" fmla="*/ 72586 w 6499338"/>
              <a:gd name="connsiteY17" fmla="*/ 3668879 h 7041347"/>
              <a:gd name="connsiteX18" fmla="*/ 8578 w 6499338"/>
              <a:gd name="connsiteY18" fmla="*/ 3248255 h 7041347"/>
              <a:gd name="connsiteX19" fmla="*/ 17722 w 6499338"/>
              <a:gd name="connsiteY19" fmla="*/ 2855063 h 7041347"/>
              <a:gd name="connsiteX20" fmla="*/ 164026 w 6499338"/>
              <a:gd name="connsiteY20" fmla="*/ 2397863 h 7041347"/>
              <a:gd name="connsiteX21" fmla="*/ 310330 w 6499338"/>
              <a:gd name="connsiteY21" fmla="*/ 1949807 h 7041347"/>
              <a:gd name="connsiteX22" fmla="*/ 438346 w 6499338"/>
              <a:gd name="connsiteY22" fmla="*/ 1419455 h 7041347"/>
              <a:gd name="connsiteX23" fmla="*/ 730595 w 6499338"/>
              <a:gd name="connsiteY23" fmla="*/ 1045088 h 7041347"/>
              <a:gd name="connsiteX24" fmla="*/ 1442931 w 6499338"/>
              <a:gd name="connsiteY24" fmla="*/ 880497 h 7041347"/>
              <a:gd name="connsiteX25" fmla="*/ 2019183 w 6499338"/>
              <a:gd name="connsiteY25" fmla="*/ 505594 h 7041347"/>
              <a:gd name="connsiteX26" fmla="*/ 2668406 w 6499338"/>
              <a:gd name="connsiteY26" fmla="*/ 421863 h 7041347"/>
              <a:gd name="connsiteX27" fmla="*/ 2973206 w 6499338"/>
              <a:gd name="connsiteY27" fmla="*/ 122801 h 7041347"/>
              <a:gd name="connsiteX28" fmla="*/ 3676398 w 6499338"/>
              <a:gd name="connsiteY28" fmla="*/ 32257 h 7041347"/>
              <a:gd name="connsiteX29" fmla="*/ 4477484 w 6499338"/>
              <a:gd name="connsiteY29" fmla="*/ 307294 h 7041347"/>
              <a:gd name="connsiteX30" fmla="*/ 5114695 w 6499338"/>
              <a:gd name="connsiteY30" fmla="*/ 827067 h 7041347"/>
              <a:gd name="connsiteX31" fmla="*/ 5592156 w 6499338"/>
              <a:gd name="connsiteY31" fmla="*/ 1474320 h 7041347"/>
              <a:gd name="connsiteX32" fmla="*/ 6167510 w 6499338"/>
              <a:gd name="connsiteY32" fmla="*/ 1926500 h 7041347"/>
              <a:gd name="connsiteX33" fmla="*/ 6366347 w 6499338"/>
              <a:gd name="connsiteY33" fmla="*/ 3065734 h 7041347"/>
              <a:gd name="connsiteX34" fmla="*/ 6447030 w 6499338"/>
              <a:gd name="connsiteY34" fmla="*/ 4046293 h 7041347"/>
              <a:gd name="connsiteX0" fmla="*/ 6304670 w 6472786"/>
              <a:gd name="connsiteY0" fmla="*/ 42033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4191868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6979818"/>
              <a:gd name="connsiteX1" fmla="*/ 6013855 w 6472786"/>
              <a:gd name="connsiteY1" fmla="*/ 4663604 h 6979818"/>
              <a:gd name="connsiteX2" fmla="*/ 5636979 w 6472786"/>
              <a:gd name="connsiteY2" fmla="*/ 5116501 h 6979818"/>
              <a:gd name="connsiteX3" fmla="*/ 5155037 w 6472786"/>
              <a:gd name="connsiteY3" fmla="*/ 5690421 h 6979818"/>
              <a:gd name="connsiteX4" fmla="*/ 4959247 w 6472786"/>
              <a:gd name="connsiteY4" fmla="*/ 6309344 h 6979818"/>
              <a:gd name="connsiteX5" fmla="*/ 4712359 w 6472786"/>
              <a:gd name="connsiteY5" fmla="*/ 6668648 h 6979818"/>
              <a:gd name="connsiteX6" fmla="*/ 4191868 w 6472786"/>
              <a:gd name="connsiteY6" fmla="*/ 6814415 h 6979818"/>
              <a:gd name="connsiteX7" fmla="*/ 3080962 w 6472786"/>
              <a:gd name="connsiteY7" fmla="*/ 6979007 h 6979818"/>
              <a:gd name="connsiteX8" fmla="*/ 2559754 w 6472786"/>
              <a:gd name="connsiteY8" fmla="*/ 6869279 h 6979818"/>
              <a:gd name="connsiteX9" fmla="*/ 1864810 w 6472786"/>
              <a:gd name="connsiteY9" fmla="*/ 6686399 h 6979818"/>
              <a:gd name="connsiteX10" fmla="*/ 1517338 w 6472786"/>
              <a:gd name="connsiteY10" fmla="*/ 6439511 h 6979818"/>
              <a:gd name="connsiteX11" fmla="*/ 1142434 w 6472786"/>
              <a:gd name="connsiteY11" fmla="*/ 6274919 h 6979818"/>
              <a:gd name="connsiteX12" fmla="*/ 785818 w 6472786"/>
              <a:gd name="connsiteY12" fmla="*/ 5890871 h 6979818"/>
              <a:gd name="connsiteX13" fmla="*/ 255466 w 6472786"/>
              <a:gd name="connsiteY13" fmla="*/ 5186783 h 6979818"/>
              <a:gd name="connsiteX14" fmla="*/ 100018 w 6472786"/>
              <a:gd name="connsiteY14" fmla="*/ 4702151 h 6979818"/>
              <a:gd name="connsiteX15" fmla="*/ 72586 w 6472786"/>
              <a:gd name="connsiteY15" fmla="*/ 4299815 h 6979818"/>
              <a:gd name="connsiteX16" fmla="*/ 72586 w 6472786"/>
              <a:gd name="connsiteY16" fmla="*/ 3668879 h 6979818"/>
              <a:gd name="connsiteX17" fmla="*/ 8578 w 6472786"/>
              <a:gd name="connsiteY17" fmla="*/ 3248255 h 6979818"/>
              <a:gd name="connsiteX18" fmla="*/ 17722 w 6472786"/>
              <a:gd name="connsiteY18" fmla="*/ 2855063 h 6979818"/>
              <a:gd name="connsiteX19" fmla="*/ 164026 w 6472786"/>
              <a:gd name="connsiteY19" fmla="*/ 2397863 h 6979818"/>
              <a:gd name="connsiteX20" fmla="*/ 310330 w 6472786"/>
              <a:gd name="connsiteY20" fmla="*/ 1949807 h 6979818"/>
              <a:gd name="connsiteX21" fmla="*/ 438346 w 6472786"/>
              <a:gd name="connsiteY21" fmla="*/ 1419455 h 6979818"/>
              <a:gd name="connsiteX22" fmla="*/ 730595 w 6472786"/>
              <a:gd name="connsiteY22" fmla="*/ 1045088 h 6979818"/>
              <a:gd name="connsiteX23" fmla="*/ 1442931 w 6472786"/>
              <a:gd name="connsiteY23" fmla="*/ 880497 h 6979818"/>
              <a:gd name="connsiteX24" fmla="*/ 2019183 w 6472786"/>
              <a:gd name="connsiteY24" fmla="*/ 505594 h 6979818"/>
              <a:gd name="connsiteX25" fmla="*/ 2668406 w 6472786"/>
              <a:gd name="connsiteY25" fmla="*/ 421863 h 6979818"/>
              <a:gd name="connsiteX26" fmla="*/ 2973206 w 6472786"/>
              <a:gd name="connsiteY26" fmla="*/ 122801 h 6979818"/>
              <a:gd name="connsiteX27" fmla="*/ 3676398 w 6472786"/>
              <a:gd name="connsiteY27" fmla="*/ 32257 h 6979818"/>
              <a:gd name="connsiteX28" fmla="*/ 4477484 w 6472786"/>
              <a:gd name="connsiteY28" fmla="*/ 307294 h 6979818"/>
              <a:gd name="connsiteX29" fmla="*/ 5114695 w 6472786"/>
              <a:gd name="connsiteY29" fmla="*/ 827067 h 6979818"/>
              <a:gd name="connsiteX30" fmla="*/ 5592156 w 6472786"/>
              <a:gd name="connsiteY30" fmla="*/ 1474320 h 6979818"/>
              <a:gd name="connsiteX31" fmla="*/ 6167510 w 6472786"/>
              <a:gd name="connsiteY31" fmla="*/ 1926500 h 6979818"/>
              <a:gd name="connsiteX32" fmla="*/ 6366347 w 6472786"/>
              <a:gd name="connsiteY32" fmla="*/ 3065734 h 6979818"/>
              <a:gd name="connsiteX33" fmla="*/ 6447030 w 6472786"/>
              <a:gd name="connsiteY33" fmla="*/ 4046293 h 6979818"/>
              <a:gd name="connsiteX0" fmla="*/ 6439141 w 6472786"/>
              <a:gd name="connsiteY0" fmla="*/ 4050955 h 6889360"/>
              <a:gd name="connsiteX1" fmla="*/ 6013855 w 6472786"/>
              <a:gd name="connsiteY1" fmla="*/ 4663604 h 6889360"/>
              <a:gd name="connsiteX2" fmla="*/ 5636979 w 6472786"/>
              <a:gd name="connsiteY2" fmla="*/ 5116501 h 6889360"/>
              <a:gd name="connsiteX3" fmla="*/ 5155037 w 6472786"/>
              <a:gd name="connsiteY3" fmla="*/ 5690421 h 6889360"/>
              <a:gd name="connsiteX4" fmla="*/ 4959247 w 6472786"/>
              <a:gd name="connsiteY4" fmla="*/ 6309344 h 6889360"/>
              <a:gd name="connsiteX5" fmla="*/ 4712359 w 6472786"/>
              <a:gd name="connsiteY5" fmla="*/ 6668648 h 6889360"/>
              <a:gd name="connsiteX6" fmla="*/ 4191868 w 6472786"/>
              <a:gd name="connsiteY6" fmla="*/ 6814415 h 6889360"/>
              <a:gd name="connsiteX7" fmla="*/ 3269221 w 6472786"/>
              <a:gd name="connsiteY7" fmla="*/ 6889360 h 6889360"/>
              <a:gd name="connsiteX8" fmla="*/ 2559754 w 6472786"/>
              <a:gd name="connsiteY8" fmla="*/ 6869279 h 6889360"/>
              <a:gd name="connsiteX9" fmla="*/ 1864810 w 6472786"/>
              <a:gd name="connsiteY9" fmla="*/ 6686399 h 6889360"/>
              <a:gd name="connsiteX10" fmla="*/ 1517338 w 6472786"/>
              <a:gd name="connsiteY10" fmla="*/ 6439511 h 6889360"/>
              <a:gd name="connsiteX11" fmla="*/ 1142434 w 6472786"/>
              <a:gd name="connsiteY11" fmla="*/ 6274919 h 6889360"/>
              <a:gd name="connsiteX12" fmla="*/ 785818 w 6472786"/>
              <a:gd name="connsiteY12" fmla="*/ 5890871 h 6889360"/>
              <a:gd name="connsiteX13" fmla="*/ 255466 w 6472786"/>
              <a:gd name="connsiteY13" fmla="*/ 5186783 h 6889360"/>
              <a:gd name="connsiteX14" fmla="*/ 100018 w 6472786"/>
              <a:gd name="connsiteY14" fmla="*/ 4702151 h 6889360"/>
              <a:gd name="connsiteX15" fmla="*/ 72586 w 6472786"/>
              <a:gd name="connsiteY15" fmla="*/ 4299815 h 6889360"/>
              <a:gd name="connsiteX16" fmla="*/ 72586 w 6472786"/>
              <a:gd name="connsiteY16" fmla="*/ 3668879 h 6889360"/>
              <a:gd name="connsiteX17" fmla="*/ 8578 w 6472786"/>
              <a:gd name="connsiteY17" fmla="*/ 3248255 h 6889360"/>
              <a:gd name="connsiteX18" fmla="*/ 17722 w 6472786"/>
              <a:gd name="connsiteY18" fmla="*/ 2855063 h 6889360"/>
              <a:gd name="connsiteX19" fmla="*/ 164026 w 6472786"/>
              <a:gd name="connsiteY19" fmla="*/ 2397863 h 6889360"/>
              <a:gd name="connsiteX20" fmla="*/ 310330 w 6472786"/>
              <a:gd name="connsiteY20" fmla="*/ 1949807 h 6889360"/>
              <a:gd name="connsiteX21" fmla="*/ 438346 w 6472786"/>
              <a:gd name="connsiteY21" fmla="*/ 1419455 h 6889360"/>
              <a:gd name="connsiteX22" fmla="*/ 730595 w 6472786"/>
              <a:gd name="connsiteY22" fmla="*/ 1045088 h 6889360"/>
              <a:gd name="connsiteX23" fmla="*/ 1442931 w 6472786"/>
              <a:gd name="connsiteY23" fmla="*/ 880497 h 6889360"/>
              <a:gd name="connsiteX24" fmla="*/ 2019183 w 6472786"/>
              <a:gd name="connsiteY24" fmla="*/ 505594 h 6889360"/>
              <a:gd name="connsiteX25" fmla="*/ 2668406 w 6472786"/>
              <a:gd name="connsiteY25" fmla="*/ 421863 h 6889360"/>
              <a:gd name="connsiteX26" fmla="*/ 2973206 w 6472786"/>
              <a:gd name="connsiteY26" fmla="*/ 122801 h 6889360"/>
              <a:gd name="connsiteX27" fmla="*/ 3676398 w 6472786"/>
              <a:gd name="connsiteY27" fmla="*/ 32257 h 6889360"/>
              <a:gd name="connsiteX28" fmla="*/ 4477484 w 6472786"/>
              <a:gd name="connsiteY28" fmla="*/ 307294 h 6889360"/>
              <a:gd name="connsiteX29" fmla="*/ 5114695 w 6472786"/>
              <a:gd name="connsiteY29" fmla="*/ 827067 h 6889360"/>
              <a:gd name="connsiteX30" fmla="*/ 5592156 w 6472786"/>
              <a:gd name="connsiteY30" fmla="*/ 1474320 h 6889360"/>
              <a:gd name="connsiteX31" fmla="*/ 6167510 w 6472786"/>
              <a:gd name="connsiteY31" fmla="*/ 1926500 h 6889360"/>
              <a:gd name="connsiteX32" fmla="*/ 6366347 w 6472786"/>
              <a:gd name="connsiteY32" fmla="*/ 3065734 h 6889360"/>
              <a:gd name="connsiteX33" fmla="*/ 6447030 w 6472786"/>
              <a:gd name="connsiteY33" fmla="*/ 4046293 h 6889360"/>
              <a:gd name="connsiteX0" fmla="*/ 6439141 w 6472786"/>
              <a:gd name="connsiteY0" fmla="*/ 4050955 h 6895641"/>
              <a:gd name="connsiteX1" fmla="*/ 6013855 w 6472786"/>
              <a:gd name="connsiteY1" fmla="*/ 4663604 h 6895641"/>
              <a:gd name="connsiteX2" fmla="*/ 5636979 w 6472786"/>
              <a:gd name="connsiteY2" fmla="*/ 5116501 h 6895641"/>
              <a:gd name="connsiteX3" fmla="*/ 5155037 w 6472786"/>
              <a:gd name="connsiteY3" fmla="*/ 5690421 h 6895641"/>
              <a:gd name="connsiteX4" fmla="*/ 4959247 w 6472786"/>
              <a:gd name="connsiteY4" fmla="*/ 6309344 h 6895641"/>
              <a:gd name="connsiteX5" fmla="*/ 4712359 w 6472786"/>
              <a:gd name="connsiteY5" fmla="*/ 6668648 h 6895641"/>
              <a:gd name="connsiteX6" fmla="*/ 4191868 w 6472786"/>
              <a:gd name="connsiteY6" fmla="*/ 6814415 h 6895641"/>
              <a:gd name="connsiteX7" fmla="*/ 3269221 w 6472786"/>
              <a:gd name="connsiteY7" fmla="*/ 6889360 h 6895641"/>
              <a:gd name="connsiteX8" fmla="*/ 2559754 w 6472786"/>
              <a:gd name="connsiteY8" fmla="*/ 6869279 h 6895641"/>
              <a:gd name="connsiteX9" fmla="*/ 1864810 w 6472786"/>
              <a:gd name="connsiteY9" fmla="*/ 6686399 h 6895641"/>
              <a:gd name="connsiteX10" fmla="*/ 1517338 w 6472786"/>
              <a:gd name="connsiteY10" fmla="*/ 6439511 h 6895641"/>
              <a:gd name="connsiteX11" fmla="*/ 1142434 w 6472786"/>
              <a:gd name="connsiteY11" fmla="*/ 6274919 h 6895641"/>
              <a:gd name="connsiteX12" fmla="*/ 785818 w 6472786"/>
              <a:gd name="connsiteY12" fmla="*/ 5890871 h 6895641"/>
              <a:gd name="connsiteX13" fmla="*/ 255466 w 6472786"/>
              <a:gd name="connsiteY13" fmla="*/ 5186783 h 6895641"/>
              <a:gd name="connsiteX14" fmla="*/ 100018 w 6472786"/>
              <a:gd name="connsiteY14" fmla="*/ 4702151 h 6895641"/>
              <a:gd name="connsiteX15" fmla="*/ 72586 w 6472786"/>
              <a:gd name="connsiteY15" fmla="*/ 4299815 h 6895641"/>
              <a:gd name="connsiteX16" fmla="*/ 72586 w 6472786"/>
              <a:gd name="connsiteY16" fmla="*/ 3668879 h 6895641"/>
              <a:gd name="connsiteX17" fmla="*/ 8578 w 6472786"/>
              <a:gd name="connsiteY17" fmla="*/ 3248255 h 6895641"/>
              <a:gd name="connsiteX18" fmla="*/ 17722 w 6472786"/>
              <a:gd name="connsiteY18" fmla="*/ 2855063 h 6895641"/>
              <a:gd name="connsiteX19" fmla="*/ 164026 w 6472786"/>
              <a:gd name="connsiteY19" fmla="*/ 2397863 h 6895641"/>
              <a:gd name="connsiteX20" fmla="*/ 310330 w 6472786"/>
              <a:gd name="connsiteY20" fmla="*/ 1949807 h 6895641"/>
              <a:gd name="connsiteX21" fmla="*/ 438346 w 6472786"/>
              <a:gd name="connsiteY21" fmla="*/ 1419455 h 6895641"/>
              <a:gd name="connsiteX22" fmla="*/ 730595 w 6472786"/>
              <a:gd name="connsiteY22" fmla="*/ 1045088 h 6895641"/>
              <a:gd name="connsiteX23" fmla="*/ 1442931 w 6472786"/>
              <a:gd name="connsiteY23" fmla="*/ 880497 h 6895641"/>
              <a:gd name="connsiteX24" fmla="*/ 2019183 w 6472786"/>
              <a:gd name="connsiteY24" fmla="*/ 505594 h 6895641"/>
              <a:gd name="connsiteX25" fmla="*/ 2668406 w 6472786"/>
              <a:gd name="connsiteY25" fmla="*/ 421863 h 6895641"/>
              <a:gd name="connsiteX26" fmla="*/ 2973206 w 6472786"/>
              <a:gd name="connsiteY26" fmla="*/ 122801 h 6895641"/>
              <a:gd name="connsiteX27" fmla="*/ 3676398 w 6472786"/>
              <a:gd name="connsiteY27" fmla="*/ 32257 h 6895641"/>
              <a:gd name="connsiteX28" fmla="*/ 4477484 w 6472786"/>
              <a:gd name="connsiteY28" fmla="*/ 307294 h 6895641"/>
              <a:gd name="connsiteX29" fmla="*/ 5114695 w 6472786"/>
              <a:gd name="connsiteY29" fmla="*/ 827067 h 6895641"/>
              <a:gd name="connsiteX30" fmla="*/ 5592156 w 6472786"/>
              <a:gd name="connsiteY30" fmla="*/ 1474320 h 6895641"/>
              <a:gd name="connsiteX31" fmla="*/ 6167510 w 6472786"/>
              <a:gd name="connsiteY31" fmla="*/ 1926500 h 6895641"/>
              <a:gd name="connsiteX32" fmla="*/ 6366347 w 6472786"/>
              <a:gd name="connsiteY32" fmla="*/ 3065734 h 6895641"/>
              <a:gd name="connsiteX33" fmla="*/ 6447030 w 6472786"/>
              <a:gd name="connsiteY33" fmla="*/ 4046293 h 6895641"/>
              <a:gd name="connsiteX0" fmla="*/ 6439141 w 6472786"/>
              <a:gd name="connsiteY0" fmla="*/ 4050955 h 6889758"/>
              <a:gd name="connsiteX1" fmla="*/ 6013855 w 6472786"/>
              <a:gd name="connsiteY1" fmla="*/ 4663604 h 6889758"/>
              <a:gd name="connsiteX2" fmla="*/ 5636979 w 6472786"/>
              <a:gd name="connsiteY2" fmla="*/ 5116501 h 6889758"/>
              <a:gd name="connsiteX3" fmla="*/ 5155037 w 6472786"/>
              <a:gd name="connsiteY3" fmla="*/ 5690421 h 6889758"/>
              <a:gd name="connsiteX4" fmla="*/ 4959247 w 6472786"/>
              <a:gd name="connsiteY4" fmla="*/ 6309344 h 6889758"/>
              <a:gd name="connsiteX5" fmla="*/ 4712359 w 6472786"/>
              <a:gd name="connsiteY5" fmla="*/ 6668648 h 6889758"/>
              <a:gd name="connsiteX6" fmla="*/ 4102221 w 6472786"/>
              <a:gd name="connsiteY6" fmla="*/ 6850274 h 6889758"/>
              <a:gd name="connsiteX7" fmla="*/ 3269221 w 6472786"/>
              <a:gd name="connsiteY7" fmla="*/ 6889360 h 6889758"/>
              <a:gd name="connsiteX8" fmla="*/ 2559754 w 6472786"/>
              <a:gd name="connsiteY8" fmla="*/ 6869279 h 6889758"/>
              <a:gd name="connsiteX9" fmla="*/ 1864810 w 6472786"/>
              <a:gd name="connsiteY9" fmla="*/ 6686399 h 6889758"/>
              <a:gd name="connsiteX10" fmla="*/ 1517338 w 6472786"/>
              <a:gd name="connsiteY10" fmla="*/ 6439511 h 6889758"/>
              <a:gd name="connsiteX11" fmla="*/ 1142434 w 6472786"/>
              <a:gd name="connsiteY11" fmla="*/ 6274919 h 6889758"/>
              <a:gd name="connsiteX12" fmla="*/ 785818 w 6472786"/>
              <a:gd name="connsiteY12" fmla="*/ 5890871 h 6889758"/>
              <a:gd name="connsiteX13" fmla="*/ 255466 w 6472786"/>
              <a:gd name="connsiteY13" fmla="*/ 5186783 h 6889758"/>
              <a:gd name="connsiteX14" fmla="*/ 100018 w 6472786"/>
              <a:gd name="connsiteY14" fmla="*/ 4702151 h 6889758"/>
              <a:gd name="connsiteX15" fmla="*/ 72586 w 6472786"/>
              <a:gd name="connsiteY15" fmla="*/ 4299815 h 6889758"/>
              <a:gd name="connsiteX16" fmla="*/ 72586 w 6472786"/>
              <a:gd name="connsiteY16" fmla="*/ 3668879 h 6889758"/>
              <a:gd name="connsiteX17" fmla="*/ 8578 w 6472786"/>
              <a:gd name="connsiteY17" fmla="*/ 3248255 h 6889758"/>
              <a:gd name="connsiteX18" fmla="*/ 17722 w 6472786"/>
              <a:gd name="connsiteY18" fmla="*/ 2855063 h 6889758"/>
              <a:gd name="connsiteX19" fmla="*/ 164026 w 6472786"/>
              <a:gd name="connsiteY19" fmla="*/ 2397863 h 6889758"/>
              <a:gd name="connsiteX20" fmla="*/ 310330 w 6472786"/>
              <a:gd name="connsiteY20" fmla="*/ 1949807 h 6889758"/>
              <a:gd name="connsiteX21" fmla="*/ 438346 w 6472786"/>
              <a:gd name="connsiteY21" fmla="*/ 1419455 h 6889758"/>
              <a:gd name="connsiteX22" fmla="*/ 730595 w 6472786"/>
              <a:gd name="connsiteY22" fmla="*/ 1045088 h 6889758"/>
              <a:gd name="connsiteX23" fmla="*/ 1442931 w 6472786"/>
              <a:gd name="connsiteY23" fmla="*/ 880497 h 6889758"/>
              <a:gd name="connsiteX24" fmla="*/ 2019183 w 6472786"/>
              <a:gd name="connsiteY24" fmla="*/ 505594 h 6889758"/>
              <a:gd name="connsiteX25" fmla="*/ 2668406 w 6472786"/>
              <a:gd name="connsiteY25" fmla="*/ 421863 h 6889758"/>
              <a:gd name="connsiteX26" fmla="*/ 2973206 w 6472786"/>
              <a:gd name="connsiteY26" fmla="*/ 122801 h 6889758"/>
              <a:gd name="connsiteX27" fmla="*/ 3676398 w 6472786"/>
              <a:gd name="connsiteY27" fmla="*/ 32257 h 6889758"/>
              <a:gd name="connsiteX28" fmla="*/ 4477484 w 6472786"/>
              <a:gd name="connsiteY28" fmla="*/ 307294 h 6889758"/>
              <a:gd name="connsiteX29" fmla="*/ 5114695 w 6472786"/>
              <a:gd name="connsiteY29" fmla="*/ 827067 h 6889758"/>
              <a:gd name="connsiteX30" fmla="*/ 5592156 w 6472786"/>
              <a:gd name="connsiteY30" fmla="*/ 1474320 h 6889758"/>
              <a:gd name="connsiteX31" fmla="*/ 6167510 w 6472786"/>
              <a:gd name="connsiteY31" fmla="*/ 1926500 h 6889758"/>
              <a:gd name="connsiteX32" fmla="*/ 6366347 w 6472786"/>
              <a:gd name="connsiteY32" fmla="*/ 3065734 h 6889758"/>
              <a:gd name="connsiteX33" fmla="*/ 6447030 w 6472786"/>
              <a:gd name="connsiteY33" fmla="*/ 4046293 h 6889758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517338 w 6472786"/>
              <a:gd name="connsiteY10" fmla="*/ 6439511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76853 w 6472786"/>
              <a:gd name="connsiteY12" fmla="*/ 5801224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22824 w 6456469"/>
              <a:gd name="connsiteY0" fmla="*/ 4050955 h 6896554"/>
              <a:gd name="connsiteX1" fmla="*/ 5997538 w 6456469"/>
              <a:gd name="connsiteY1" fmla="*/ 4663604 h 6896554"/>
              <a:gd name="connsiteX2" fmla="*/ 5620662 w 6456469"/>
              <a:gd name="connsiteY2" fmla="*/ 5116501 h 6896554"/>
              <a:gd name="connsiteX3" fmla="*/ 5138720 w 6456469"/>
              <a:gd name="connsiteY3" fmla="*/ 5690421 h 6896554"/>
              <a:gd name="connsiteX4" fmla="*/ 4942930 w 6456469"/>
              <a:gd name="connsiteY4" fmla="*/ 6309344 h 6896554"/>
              <a:gd name="connsiteX5" fmla="*/ 4696042 w 6456469"/>
              <a:gd name="connsiteY5" fmla="*/ 6668648 h 6896554"/>
              <a:gd name="connsiteX6" fmla="*/ 4085904 w 6456469"/>
              <a:gd name="connsiteY6" fmla="*/ 6850274 h 6896554"/>
              <a:gd name="connsiteX7" fmla="*/ 3252904 w 6456469"/>
              <a:gd name="connsiteY7" fmla="*/ 6889360 h 6896554"/>
              <a:gd name="connsiteX8" fmla="*/ 2543437 w 6456469"/>
              <a:gd name="connsiteY8" fmla="*/ 6869279 h 6896554"/>
              <a:gd name="connsiteX9" fmla="*/ 1875387 w 6456469"/>
              <a:gd name="connsiteY9" fmla="*/ 6632611 h 6896554"/>
              <a:gd name="connsiteX10" fmla="*/ 1590668 w 6456469"/>
              <a:gd name="connsiteY10" fmla="*/ 6349863 h 6896554"/>
              <a:gd name="connsiteX11" fmla="*/ 1135081 w 6456469"/>
              <a:gd name="connsiteY11" fmla="*/ 6131484 h 6896554"/>
              <a:gd name="connsiteX12" fmla="*/ 760536 w 6456469"/>
              <a:gd name="connsiteY12" fmla="*/ 5801224 h 6896554"/>
              <a:gd name="connsiteX13" fmla="*/ 239149 w 6456469"/>
              <a:gd name="connsiteY13" fmla="*/ 5186783 h 6896554"/>
              <a:gd name="connsiteX14" fmla="*/ 83701 w 6456469"/>
              <a:gd name="connsiteY14" fmla="*/ 4702151 h 6896554"/>
              <a:gd name="connsiteX15" fmla="*/ 56269 w 6456469"/>
              <a:gd name="connsiteY15" fmla="*/ 4299815 h 6896554"/>
              <a:gd name="connsiteX16" fmla="*/ 56269 w 6456469"/>
              <a:gd name="connsiteY16" fmla="*/ 3668879 h 6896554"/>
              <a:gd name="connsiteX17" fmla="*/ 239149 w 6456469"/>
              <a:gd name="connsiteY17" fmla="*/ 3412847 h 6896554"/>
              <a:gd name="connsiteX18" fmla="*/ 1405 w 6456469"/>
              <a:gd name="connsiteY18" fmla="*/ 2855063 h 6896554"/>
              <a:gd name="connsiteX19" fmla="*/ 147709 w 6456469"/>
              <a:gd name="connsiteY19" fmla="*/ 2397863 h 6896554"/>
              <a:gd name="connsiteX20" fmla="*/ 294013 w 6456469"/>
              <a:gd name="connsiteY20" fmla="*/ 1949807 h 6896554"/>
              <a:gd name="connsiteX21" fmla="*/ 422029 w 6456469"/>
              <a:gd name="connsiteY21" fmla="*/ 1419455 h 6896554"/>
              <a:gd name="connsiteX22" fmla="*/ 714278 w 6456469"/>
              <a:gd name="connsiteY22" fmla="*/ 1045088 h 6896554"/>
              <a:gd name="connsiteX23" fmla="*/ 1426614 w 6456469"/>
              <a:gd name="connsiteY23" fmla="*/ 880497 h 6896554"/>
              <a:gd name="connsiteX24" fmla="*/ 2002866 w 6456469"/>
              <a:gd name="connsiteY24" fmla="*/ 505594 h 6896554"/>
              <a:gd name="connsiteX25" fmla="*/ 2652089 w 6456469"/>
              <a:gd name="connsiteY25" fmla="*/ 421863 h 6896554"/>
              <a:gd name="connsiteX26" fmla="*/ 2956889 w 6456469"/>
              <a:gd name="connsiteY26" fmla="*/ 122801 h 6896554"/>
              <a:gd name="connsiteX27" fmla="*/ 3660081 w 6456469"/>
              <a:gd name="connsiteY27" fmla="*/ 32257 h 6896554"/>
              <a:gd name="connsiteX28" fmla="*/ 4461167 w 6456469"/>
              <a:gd name="connsiteY28" fmla="*/ 307294 h 6896554"/>
              <a:gd name="connsiteX29" fmla="*/ 5098378 w 6456469"/>
              <a:gd name="connsiteY29" fmla="*/ 827067 h 6896554"/>
              <a:gd name="connsiteX30" fmla="*/ 5575839 w 6456469"/>
              <a:gd name="connsiteY30" fmla="*/ 1474320 h 6896554"/>
              <a:gd name="connsiteX31" fmla="*/ 6151193 w 6456469"/>
              <a:gd name="connsiteY31" fmla="*/ 1926500 h 6896554"/>
              <a:gd name="connsiteX32" fmla="*/ 6350030 w 6456469"/>
              <a:gd name="connsiteY32" fmla="*/ 3065734 h 6896554"/>
              <a:gd name="connsiteX33" fmla="*/ 6430713 w 6456469"/>
              <a:gd name="connsiteY33" fmla="*/ 4046293 h 6896554"/>
              <a:gd name="connsiteX0" fmla="*/ 6381177 w 6414822"/>
              <a:gd name="connsiteY0" fmla="*/ 4050955 h 6896554"/>
              <a:gd name="connsiteX1" fmla="*/ 5955891 w 6414822"/>
              <a:gd name="connsiteY1" fmla="*/ 4663604 h 6896554"/>
              <a:gd name="connsiteX2" fmla="*/ 5579015 w 6414822"/>
              <a:gd name="connsiteY2" fmla="*/ 5116501 h 6896554"/>
              <a:gd name="connsiteX3" fmla="*/ 5097073 w 6414822"/>
              <a:gd name="connsiteY3" fmla="*/ 5690421 h 6896554"/>
              <a:gd name="connsiteX4" fmla="*/ 4901283 w 6414822"/>
              <a:gd name="connsiteY4" fmla="*/ 6309344 h 6896554"/>
              <a:gd name="connsiteX5" fmla="*/ 4654395 w 6414822"/>
              <a:gd name="connsiteY5" fmla="*/ 6668648 h 6896554"/>
              <a:gd name="connsiteX6" fmla="*/ 4044257 w 6414822"/>
              <a:gd name="connsiteY6" fmla="*/ 6850274 h 6896554"/>
              <a:gd name="connsiteX7" fmla="*/ 3211257 w 6414822"/>
              <a:gd name="connsiteY7" fmla="*/ 6889360 h 6896554"/>
              <a:gd name="connsiteX8" fmla="*/ 2501790 w 6414822"/>
              <a:gd name="connsiteY8" fmla="*/ 6869279 h 6896554"/>
              <a:gd name="connsiteX9" fmla="*/ 1833740 w 6414822"/>
              <a:gd name="connsiteY9" fmla="*/ 6632611 h 6896554"/>
              <a:gd name="connsiteX10" fmla="*/ 1549021 w 6414822"/>
              <a:gd name="connsiteY10" fmla="*/ 6349863 h 6896554"/>
              <a:gd name="connsiteX11" fmla="*/ 1093434 w 6414822"/>
              <a:gd name="connsiteY11" fmla="*/ 6131484 h 6896554"/>
              <a:gd name="connsiteX12" fmla="*/ 718889 w 6414822"/>
              <a:gd name="connsiteY12" fmla="*/ 5801224 h 6896554"/>
              <a:gd name="connsiteX13" fmla="*/ 197502 w 6414822"/>
              <a:gd name="connsiteY13" fmla="*/ 5186783 h 6896554"/>
              <a:gd name="connsiteX14" fmla="*/ 42054 w 6414822"/>
              <a:gd name="connsiteY14" fmla="*/ 4702151 h 6896554"/>
              <a:gd name="connsiteX15" fmla="*/ 14622 w 6414822"/>
              <a:gd name="connsiteY15" fmla="*/ 4299815 h 6896554"/>
              <a:gd name="connsiteX16" fmla="*/ 14622 w 6414822"/>
              <a:gd name="connsiteY16" fmla="*/ 3668879 h 6896554"/>
              <a:gd name="connsiteX17" fmla="*/ 197502 w 6414822"/>
              <a:gd name="connsiteY17" fmla="*/ 3412847 h 6896554"/>
              <a:gd name="connsiteX18" fmla="*/ 23766 w 6414822"/>
              <a:gd name="connsiteY18" fmla="*/ 2855063 h 6896554"/>
              <a:gd name="connsiteX19" fmla="*/ 106062 w 6414822"/>
              <a:gd name="connsiteY19" fmla="*/ 2397863 h 6896554"/>
              <a:gd name="connsiteX20" fmla="*/ 252366 w 6414822"/>
              <a:gd name="connsiteY20" fmla="*/ 1949807 h 6896554"/>
              <a:gd name="connsiteX21" fmla="*/ 380382 w 6414822"/>
              <a:gd name="connsiteY21" fmla="*/ 1419455 h 6896554"/>
              <a:gd name="connsiteX22" fmla="*/ 672631 w 6414822"/>
              <a:gd name="connsiteY22" fmla="*/ 1045088 h 6896554"/>
              <a:gd name="connsiteX23" fmla="*/ 1384967 w 6414822"/>
              <a:gd name="connsiteY23" fmla="*/ 880497 h 6896554"/>
              <a:gd name="connsiteX24" fmla="*/ 1961219 w 6414822"/>
              <a:gd name="connsiteY24" fmla="*/ 505594 h 6896554"/>
              <a:gd name="connsiteX25" fmla="*/ 2610442 w 6414822"/>
              <a:gd name="connsiteY25" fmla="*/ 421863 h 6896554"/>
              <a:gd name="connsiteX26" fmla="*/ 2915242 w 6414822"/>
              <a:gd name="connsiteY26" fmla="*/ 122801 h 6896554"/>
              <a:gd name="connsiteX27" fmla="*/ 3618434 w 6414822"/>
              <a:gd name="connsiteY27" fmla="*/ 32257 h 6896554"/>
              <a:gd name="connsiteX28" fmla="*/ 4419520 w 6414822"/>
              <a:gd name="connsiteY28" fmla="*/ 307294 h 6896554"/>
              <a:gd name="connsiteX29" fmla="*/ 5056731 w 6414822"/>
              <a:gd name="connsiteY29" fmla="*/ 827067 h 6896554"/>
              <a:gd name="connsiteX30" fmla="*/ 5534192 w 6414822"/>
              <a:gd name="connsiteY30" fmla="*/ 1474320 h 6896554"/>
              <a:gd name="connsiteX31" fmla="*/ 6109546 w 6414822"/>
              <a:gd name="connsiteY31" fmla="*/ 1926500 h 6896554"/>
              <a:gd name="connsiteX32" fmla="*/ 6308383 w 6414822"/>
              <a:gd name="connsiteY32" fmla="*/ 3065734 h 6896554"/>
              <a:gd name="connsiteX33" fmla="*/ 6389066 w 6414822"/>
              <a:gd name="connsiteY33" fmla="*/ 4046293 h 6896554"/>
              <a:gd name="connsiteX0" fmla="*/ 6366640 w 6400285"/>
              <a:gd name="connsiteY0" fmla="*/ 4050955 h 6896554"/>
              <a:gd name="connsiteX1" fmla="*/ 5941354 w 6400285"/>
              <a:gd name="connsiteY1" fmla="*/ 4663604 h 6896554"/>
              <a:gd name="connsiteX2" fmla="*/ 5564478 w 6400285"/>
              <a:gd name="connsiteY2" fmla="*/ 5116501 h 6896554"/>
              <a:gd name="connsiteX3" fmla="*/ 5082536 w 6400285"/>
              <a:gd name="connsiteY3" fmla="*/ 5690421 h 6896554"/>
              <a:gd name="connsiteX4" fmla="*/ 4886746 w 6400285"/>
              <a:gd name="connsiteY4" fmla="*/ 6309344 h 6896554"/>
              <a:gd name="connsiteX5" fmla="*/ 4639858 w 6400285"/>
              <a:gd name="connsiteY5" fmla="*/ 6668648 h 6896554"/>
              <a:gd name="connsiteX6" fmla="*/ 4029720 w 6400285"/>
              <a:gd name="connsiteY6" fmla="*/ 6850274 h 6896554"/>
              <a:gd name="connsiteX7" fmla="*/ 3196720 w 6400285"/>
              <a:gd name="connsiteY7" fmla="*/ 6889360 h 6896554"/>
              <a:gd name="connsiteX8" fmla="*/ 2487253 w 6400285"/>
              <a:gd name="connsiteY8" fmla="*/ 6869279 h 6896554"/>
              <a:gd name="connsiteX9" fmla="*/ 1819203 w 6400285"/>
              <a:gd name="connsiteY9" fmla="*/ 6632611 h 6896554"/>
              <a:gd name="connsiteX10" fmla="*/ 1534484 w 6400285"/>
              <a:gd name="connsiteY10" fmla="*/ 6349863 h 6896554"/>
              <a:gd name="connsiteX11" fmla="*/ 1078897 w 6400285"/>
              <a:gd name="connsiteY11" fmla="*/ 6131484 h 6896554"/>
              <a:gd name="connsiteX12" fmla="*/ 704352 w 6400285"/>
              <a:gd name="connsiteY12" fmla="*/ 5801224 h 6896554"/>
              <a:gd name="connsiteX13" fmla="*/ 182965 w 6400285"/>
              <a:gd name="connsiteY13" fmla="*/ 5186783 h 6896554"/>
              <a:gd name="connsiteX14" fmla="*/ 27517 w 6400285"/>
              <a:gd name="connsiteY14" fmla="*/ 4702151 h 6896554"/>
              <a:gd name="connsiteX15" fmla="*/ 85 w 6400285"/>
              <a:gd name="connsiteY15" fmla="*/ 4299815 h 6896554"/>
              <a:gd name="connsiteX16" fmla="*/ 27517 w 6400285"/>
              <a:gd name="connsiteY16" fmla="*/ 3806039 h 6896554"/>
              <a:gd name="connsiteX17" fmla="*/ 182965 w 6400285"/>
              <a:gd name="connsiteY17" fmla="*/ 3412847 h 6896554"/>
              <a:gd name="connsiteX18" fmla="*/ 9229 w 6400285"/>
              <a:gd name="connsiteY18" fmla="*/ 2855063 h 6896554"/>
              <a:gd name="connsiteX19" fmla="*/ 91525 w 6400285"/>
              <a:gd name="connsiteY19" fmla="*/ 2397863 h 6896554"/>
              <a:gd name="connsiteX20" fmla="*/ 237829 w 6400285"/>
              <a:gd name="connsiteY20" fmla="*/ 1949807 h 6896554"/>
              <a:gd name="connsiteX21" fmla="*/ 365845 w 6400285"/>
              <a:gd name="connsiteY21" fmla="*/ 1419455 h 6896554"/>
              <a:gd name="connsiteX22" fmla="*/ 658094 w 6400285"/>
              <a:gd name="connsiteY22" fmla="*/ 1045088 h 6896554"/>
              <a:gd name="connsiteX23" fmla="*/ 1370430 w 6400285"/>
              <a:gd name="connsiteY23" fmla="*/ 880497 h 6896554"/>
              <a:gd name="connsiteX24" fmla="*/ 1946682 w 6400285"/>
              <a:gd name="connsiteY24" fmla="*/ 505594 h 6896554"/>
              <a:gd name="connsiteX25" fmla="*/ 2595905 w 6400285"/>
              <a:gd name="connsiteY25" fmla="*/ 421863 h 6896554"/>
              <a:gd name="connsiteX26" fmla="*/ 2900705 w 6400285"/>
              <a:gd name="connsiteY26" fmla="*/ 122801 h 6896554"/>
              <a:gd name="connsiteX27" fmla="*/ 3603897 w 6400285"/>
              <a:gd name="connsiteY27" fmla="*/ 32257 h 6896554"/>
              <a:gd name="connsiteX28" fmla="*/ 4404983 w 6400285"/>
              <a:gd name="connsiteY28" fmla="*/ 307294 h 6896554"/>
              <a:gd name="connsiteX29" fmla="*/ 5042194 w 6400285"/>
              <a:gd name="connsiteY29" fmla="*/ 827067 h 6896554"/>
              <a:gd name="connsiteX30" fmla="*/ 5519655 w 6400285"/>
              <a:gd name="connsiteY30" fmla="*/ 1474320 h 6896554"/>
              <a:gd name="connsiteX31" fmla="*/ 6095009 w 6400285"/>
              <a:gd name="connsiteY31" fmla="*/ 1926500 h 6896554"/>
              <a:gd name="connsiteX32" fmla="*/ 6293846 w 6400285"/>
              <a:gd name="connsiteY32" fmla="*/ 3065734 h 6896554"/>
              <a:gd name="connsiteX33" fmla="*/ 6374529 w 6400285"/>
              <a:gd name="connsiteY33" fmla="*/ 4046293 h 6896554"/>
              <a:gd name="connsiteX0" fmla="*/ 6421419 w 6455064"/>
              <a:gd name="connsiteY0" fmla="*/ 4050955 h 6896554"/>
              <a:gd name="connsiteX1" fmla="*/ 5996133 w 6455064"/>
              <a:gd name="connsiteY1" fmla="*/ 4663604 h 6896554"/>
              <a:gd name="connsiteX2" fmla="*/ 5619257 w 6455064"/>
              <a:gd name="connsiteY2" fmla="*/ 5116501 h 6896554"/>
              <a:gd name="connsiteX3" fmla="*/ 5137315 w 6455064"/>
              <a:gd name="connsiteY3" fmla="*/ 5690421 h 6896554"/>
              <a:gd name="connsiteX4" fmla="*/ 4941525 w 6455064"/>
              <a:gd name="connsiteY4" fmla="*/ 6309344 h 6896554"/>
              <a:gd name="connsiteX5" fmla="*/ 4694637 w 6455064"/>
              <a:gd name="connsiteY5" fmla="*/ 6668648 h 6896554"/>
              <a:gd name="connsiteX6" fmla="*/ 4084499 w 6455064"/>
              <a:gd name="connsiteY6" fmla="*/ 6850274 h 6896554"/>
              <a:gd name="connsiteX7" fmla="*/ 3251499 w 6455064"/>
              <a:gd name="connsiteY7" fmla="*/ 6889360 h 6896554"/>
              <a:gd name="connsiteX8" fmla="*/ 2542032 w 6455064"/>
              <a:gd name="connsiteY8" fmla="*/ 6869279 h 6896554"/>
              <a:gd name="connsiteX9" fmla="*/ 1873982 w 6455064"/>
              <a:gd name="connsiteY9" fmla="*/ 6632611 h 6896554"/>
              <a:gd name="connsiteX10" fmla="*/ 1589263 w 6455064"/>
              <a:gd name="connsiteY10" fmla="*/ 6349863 h 6896554"/>
              <a:gd name="connsiteX11" fmla="*/ 1133676 w 6455064"/>
              <a:gd name="connsiteY11" fmla="*/ 6131484 h 6896554"/>
              <a:gd name="connsiteX12" fmla="*/ 759131 w 6455064"/>
              <a:gd name="connsiteY12" fmla="*/ 5801224 h 6896554"/>
              <a:gd name="connsiteX13" fmla="*/ 237744 w 6455064"/>
              <a:gd name="connsiteY13" fmla="*/ 5186783 h 6896554"/>
              <a:gd name="connsiteX14" fmla="*/ 82296 w 6455064"/>
              <a:gd name="connsiteY14" fmla="*/ 4702151 h 6896554"/>
              <a:gd name="connsiteX15" fmla="*/ 0 w 6455064"/>
              <a:gd name="connsiteY15" fmla="*/ 4180943 h 6896554"/>
              <a:gd name="connsiteX16" fmla="*/ 82296 w 6455064"/>
              <a:gd name="connsiteY16" fmla="*/ 3806039 h 6896554"/>
              <a:gd name="connsiteX17" fmla="*/ 237744 w 6455064"/>
              <a:gd name="connsiteY17" fmla="*/ 3412847 h 6896554"/>
              <a:gd name="connsiteX18" fmla="*/ 64008 w 6455064"/>
              <a:gd name="connsiteY18" fmla="*/ 2855063 h 6896554"/>
              <a:gd name="connsiteX19" fmla="*/ 146304 w 6455064"/>
              <a:gd name="connsiteY19" fmla="*/ 2397863 h 6896554"/>
              <a:gd name="connsiteX20" fmla="*/ 292608 w 6455064"/>
              <a:gd name="connsiteY20" fmla="*/ 1949807 h 6896554"/>
              <a:gd name="connsiteX21" fmla="*/ 420624 w 6455064"/>
              <a:gd name="connsiteY21" fmla="*/ 1419455 h 6896554"/>
              <a:gd name="connsiteX22" fmla="*/ 712873 w 6455064"/>
              <a:gd name="connsiteY22" fmla="*/ 1045088 h 6896554"/>
              <a:gd name="connsiteX23" fmla="*/ 1425209 w 6455064"/>
              <a:gd name="connsiteY23" fmla="*/ 880497 h 6896554"/>
              <a:gd name="connsiteX24" fmla="*/ 2001461 w 6455064"/>
              <a:gd name="connsiteY24" fmla="*/ 505594 h 6896554"/>
              <a:gd name="connsiteX25" fmla="*/ 2650684 w 6455064"/>
              <a:gd name="connsiteY25" fmla="*/ 421863 h 6896554"/>
              <a:gd name="connsiteX26" fmla="*/ 2955484 w 6455064"/>
              <a:gd name="connsiteY26" fmla="*/ 122801 h 6896554"/>
              <a:gd name="connsiteX27" fmla="*/ 3658676 w 6455064"/>
              <a:gd name="connsiteY27" fmla="*/ 32257 h 6896554"/>
              <a:gd name="connsiteX28" fmla="*/ 4459762 w 6455064"/>
              <a:gd name="connsiteY28" fmla="*/ 307294 h 6896554"/>
              <a:gd name="connsiteX29" fmla="*/ 5096973 w 6455064"/>
              <a:gd name="connsiteY29" fmla="*/ 827067 h 6896554"/>
              <a:gd name="connsiteX30" fmla="*/ 5574434 w 6455064"/>
              <a:gd name="connsiteY30" fmla="*/ 1474320 h 6896554"/>
              <a:gd name="connsiteX31" fmla="*/ 6149788 w 6455064"/>
              <a:gd name="connsiteY31" fmla="*/ 1926500 h 6896554"/>
              <a:gd name="connsiteX32" fmla="*/ 6348625 w 6455064"/>
              <a:gd name="connsiteY32" fmla="*/ 3065734 h 6896554"/>
              <a:gd name="connsiteX33" fmla="*/ 6429308 w 6455064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40653 w 6457973"/>
              <a:gd name="connsiteY13" fmla="*/ 5186783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98078 w 6457973"/>
              <a:gd name="connsiteY23" fmla="*/ 1035944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57973" h="6896554">
                <a:moveTo>
                  <a:pt x="6424328" y="4050955"/>
                </a:moveTo>
                <a:cubicBezTo>
                  <a:pt x="6390800" y="4108867"/>
                  <a:pt x="6122486" y="4454816"/>
                  <a:pt x="5999042" y="4663604"/>
                </a:cubicBezTo>
                <a:cubicBezTo>
                  <a:pt x="5875598" y="4872392"/>
                  <a:pt x="5841712" y="4887901"/>
                  <a:pt x="5622166" y="5116501"/>
                </a:cubicBezTo>
                <a:cubicBezTo>
                  <a:pt x="5474338" y="5345101"/>
                  <a:pt x="5249952" y="5542593"/>
                  <a:pt x="5140224" y="5690421"/>
                </a:cubicBezTo>
                <a:cubicBezTo>
                  <a:pt x="5030496" y="5838249"/>
                  <a:pt x="5041970" y="6147800"/>
                  <a:pt x="4944434" y="6309344"/>
                </a:cubicBezTo>
                <a:cubicBezTo>
                  <a:pt x="4846898" y="6470888"/>
                  <a:pt x="4830134" y="6572636"/>
                  <a:pt x="4697546" y="6668648"/>
                </a:cubicBezTo>
                <a:cubicBezTo>
                  <a:pt x="4557338" y="6781424"/>
                  <a:pt x="4327931" y="6813489"/>
                  <a:pt x="4087408" y="6850274"/>
                </a:cubicBezTo>
                <a:cubicBezTo>
                  <a:pt x="3846885" y="6887059"/>
                  <a:pt x="3511486" y="6886193"/>
                  <a:pt x="3254408" y="6889360"/>
                </a:cubicBezTo>
                <a:cubicBezTo>
                  <a:pt x="2997330" y="6892527"/>
                  <a:pt x="2774527" y="6912070"/>
                  <a:pt x="2544941" y="6869279"/>
                </a:cubicBezTo>
                <a:cubicBezTo>
                  <a:pt x="2315355" y="6826488"/>
                  <a:pt x="2035686" y="6719180"/>
                  <a:pt x="1876891" y="6632611"/>
                </a:cubicBezTo>
                <a:cubicBezTo>
                  <a:pt x="1718096" y="6546042"/>
                  <a:pt x="1730796" y="6441004"/>
                  <a:pt x="1592172" y="6349863"/>
                </a:cubicBezTo>
                <a:cubicBezTo>
                  <a:pt x="1453548" y="6258722"/>
                  <a:pt x="1185024" y="6177204"/>
                  <a:pt x="1045145" y="6085764"/>
                </a:cubicBezTo>
                <a:cubicBezTo>
                  <a:pt x="905266" y="5994324"/>
                  <a:pt x="835192" y="5936202"/>
                  <a:pt x="752896" y="5801224"/>
                </a:cubicBezTo>
                <a:cubicBezTo>
                  <a:pt x="670600" y="5666246"/>
                  <a:pt x="630647" y="5417925"/>
                  <a:pt x="551369" y="5275894"/>
                </a:cubicBezTo>
                <a:cubicBezTo>
                  <a:pt x="472091" y="5133863"/>
                  <a:pt x="347303" y="5050759"/>
                  <a:pt x="286373" y="4949039"/>
                </a:cubicBezTo>
                <a:cubicBezTo>
                  <a:pt x="225443" y="4847319"/>
                  <a:pt x="233033" y="4793591"/>
                  <a:pt x="185789" y="4665575"/>
                </a:cubicBezTo>
                <a:cubicBezTo>
                  <a:pt x="138545" y="4537559"/>
                  <a:pt x="19673" y="4324199"/>
                  <a:pt x="2909" y="4180943"/>
                </a:cubicBezTo>
                <a:cubicBezTo>
                  <a:pt x="-13855" y="4037687"/>
                  <a:pt x="45581" y="3934055"/>
                  <a:pt x="85205" y="3806039"/>
                </a:cubicBezTo>
                <a:cubicBezTo>
                  <a:pt x="124829" y="3678023"/>
                  <a:pt x="243701" y="3571343"/>
                  <a:pt x="240653" y="3412847"/>
                </a:cubicBezTo>
                <a:cubicBezTo>
                  <a:pt x="237605" y="3254351"/>
                  <a:pt x="82157" y="3024227"/>
                  <a:pt x="66917" y="2855063"/>
                </a:cubicBezTo>
                <a:cubicBezTo>
                  <a:pt x="51677" y="2685899"/>
                  <a:pt x="111113" y="2548739"/>
                  <a:pt x="149213" y="2397863"/>
                </a:cubicBezTo>
                <a:cubicBezTo>
                  <a:pt x="187313" y="2246987"/>
                  <a:pt x="237605" y="2117447"/>
                  <a:pt x="295517" y="1949807"/>
                </a:cubicBezTo>
                <a:cubicBezTo>
                  <a:pt x="353429" y="1782167"/>
                  <a:pt x="412925" y="1544334"/>
                  <a:pt x="496685" y="1392023"/>
                </a:cubicBezTo>
                <a:cubicBezTo>
                  <a:pt x="580445" y="1239713"/>
                  <a:pt x="642839" y="1121198"/>
                  <a:pt x="798078" y="1035944"/>
                </a:cubicBezTo>
                <a:cubicBezTo>
                  <a:pt x="953317" y="950690"/>
                  <a:pt x="1227069" y="968889"/>
                  <a:pt x="1428118" y="880497"/>
                </a:cubicBezTo>
                <a:cubicBezTo>
                  <a:pt x="1629167" y="792105"/>
                  <a:pt x="1787514" y="619356"/>
                  <a:pt x="2004370" y="505594"/>
                </a:cubicBezTo>
                <a:cubicBezTo>
                  <a:pt x="2167438" y="418726"/>
                  <a:pt x="2469189" y="475203"/>
                  <a:pt x="2653593" y="421863"/>
                </a:cubicBezTo>
                <a:cubicBezTo>
                  <a:pt x="2775244" y="269911"/>
                  <a:pt x="2778561" y="163949"/>
                  <a:pt x="2958393" y="122801"/>
                </a:cubicBezTo>
                <a:cubicBezTo>
                  <a:pt x="3093401" y="36830"/>
                  <a:pt x="3376328" y="-48156"/>
                  <a:pt x="3661585" y="32257"/>
                </a:cubicBezTo>
                <a:cubicBezTo>
                  <a:pt x="3884089" y="94741"/>
                  <a:pt x="4305699" y="202138"/>
                  <a:pt x="4462671" y="307294"/>
                </a:cubicBezTo>
                <a:cubicBezTo>
                  <a:pt x="4619643" y="412450"/>
                  <a:pt x="4910906" y="691431"/>
                  <a:pt x="5099882" y="827067"/>
                </a:cubicBezTo>
                <a:cubicBezTo>
                  <a:pt x="5252282" y="971847"/>
                  <a:pt x="5324359" y="1085700"/>
                  <a:pt x="5577343" y="1474320"/>
                </a:cubicBezTo>
                <a:cubicBezTo>
                  <a:pt x="5726695" y="1687680"/>
                  <a:pt x="5979857" y="1731339"/>
                  <a:pt x="6152697" y="1926500"/>
                </a:cubicBezTo>
                <a:cubicBezTo>
                  <a:pt x="6263949" y="2211488"/>
                  <a:pt x="6325446" y="2375272"/>
                  <a:pt x="6351534" y="3065734"/>
                </a:cubicBezTo>
                <a:cubicBezTo>
                  <a:pt x="6386586" y="3379678"/>
                  <a:pt x="6511196" y="3660901"/>
                  <a:pt x="6432217" y="4046293"/>
                </a:cubicBezTo>
              </a:path>
            </a:pathLst>
          </a:custGeom>
          <a:solidFill>
            <a:srgbClr val="FF9966">
              <a:alpha val="2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n w="38100">
                <a:solidFill>
                  <a:schemeClr val="tx1"/>
                </a:solidFill>
              </a:ln>
              <a:cs typeface="+mn-cs"/>
            </a:endParaRPr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71500" y="1371600"/>
            <a:ext cx="1385888" cy="2112963"/>
          </a:xfrm>
          <a:custGeom>
            <a:avLst/>
            <a:gdLst>
              <a:gd name="T0" fmla="*/ 1384837 w 1384837"/>
              <a:gd name="T1" fmla="*/ 2112264 h 2112264"/>
              <a:gd name="T2" fmla="*/ 635030 w 1384837"/>
              <a:gd name="T3" fmla="*/ 1664208 h 2112264"/>
              <a:gd name="T4" fmla="*/ 296701 w 1384837"/>
              <a:gd name="T5" fmla="*/ 1197864 h 2112264"/>
              <a:gd name="T6" fmla="*/ 452149 w 1384837"/>
              <a:gd name="T7" fmla="*/ 758952 h 2112264"/>
              <a:gd name="T8" fmla="*/ 717325 w 1384837"/>
              <a:gd name="T9" fmla="*/ 576072 h 2112264"/>
              <a:gd name="T10" fmla="*/ 708181 w 1384837"/>
              <a:gd name="T11" fmla="*/ 1042416 h 2112264"/>
              <a:gd name="T12" fmla="*/ 1101373 w 1384837"/>
              <a:gd name="T13" fmla="*/ 237744 h 2112264"/>
              <a:gd name="T14" fmla="*/ 296701 w 1384837"/>
              <a:gd name="T15" fmla="*/ 0 h 2112264"/>
              <a:gd name="T16" fmla="*/ 580165 w 1384837"/>
              <a:gd name="T17" fmla="*/ 228600 h 2112264"/>
              <a:gd name="T18" fmla="*/ 196117 w 1384837"/>
              <a:gd name="T19" fmla="*/ 548640 h 2112264"/>
              <a:gd name="T20" fmla="*/ 4093 w 1384837"/>
              <a:gd name="T21" fmla="*/ 1069848 h 2112264"/>
              <a:gd name="T22" fmla="*/ 168685 w 1384837"/>
              <a:gd name="T23" fmla="*/ 1572768 h 2112264"/>
              <a:gd name="T24" fmla="*/ 671605 w 1384837"/>
              <a:gd name="T25" fmla="*/ 1901952 h 2112264"/>
              <a:gd name="T26" fmla="*/ 1384837 w 1384837"/>
              <a:gd name="T27" fmla="*/ 2112264 h 21122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84837" h="2112264">
                <a:moveTo>
                  <a:pt x="1384837" y="2112264"/>
                </a:moveTo>
                <a:cubicBezTo>
                  <a:pt x="1320829" y="2060448"/>
                  <a:pt x="699038" y="1716024"/>
                  <a:pt x="635030" y="1664208"/>
                </a:cubicBezTo>
                <a:cubicBezTo>
                  <a:pt x="497870" y="1539240"/>
                  <a:pt x="327181" y="1348740"/>
                  <a:pt x="296701" y="1197864"/>
                </a:cubicBezTo>
                <a:cubicBezTo>
                  <a:pt x="266221" y="1046988"/>
                  <a:pt x="382045" y="862584"/>
                  <a:pt x="452149" y="758952"/>
                </a:cubicBezTo>
                <a:cubicBezTo>
                  <a:pt x="522253" y="655320"/>
                  <a:pt x="636553" y="565404"/>
                  <a:pt x="717325" y="576072"/>
                </a:cubicBezTo>
                <a:lnTo>
                  <a:pt x="708181" y="1042416"/>
                </a:lnTo>
                <a:lnTo>
                  <a:pt x="1101373" y="237744"/>
                </a:lnTo>
                <a:lnTo>
                  <a:pt x="296701" y="0"/>
                </a:lnTo>
                <a:lnTo>
                  <a:pt x="580165" y="228600"/>
                </a:lnTo>
                <a:cubicBezTo>
                  <a:pt x="500917" y="301752"/>
                  <a:pt x="292129" y="408432"/>
                  <a:pt x="196117" y="548640"/>
                </a:cubicBezTo>
                <a:cubicBezTo>
                  <a:pt x="100105" y="688848"/>
                  <a:pt x="8665" y="899160"/>
                  <a:pt x="4093" y="1069848"/>
                </a:cubicBezTo>
                <a:cubicBezTo>
                  <a:pt x="-479" y="1240536"/>
                  <a:pt x="-29435" y="1310640"/>
                  <a:pt x="168685" y="1572768"/>
                </a:cubicBezTo>
                <a:cubicBezTo>
                  <a:pt x="366805" y="1834896"/>
                  <a:pt x="446053" y="1804416"/>
                  <a:pt x="671605" y="1901952"/>
                </a:cubicBezTo>
                <a:lnTo>
                  <a:pt x="1384837" y="2112264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47 Forma libre"/>
          <p:cNvSpPr>
            <a:spLocks/>
          </p:cNvSpPr>
          <p:nvPr/>
        </p:nvSpPr>
        <p:spPr bwMode="auto">
          <a:xfrm>
            <a:off x="1604963" y="26988"/>
            <a:ext cx="4475162" cy="2057400"/>
          </a:xfrm>
          <a:custGeom>
            <a:avLst/>
            <a:gdLst>
              <a:gd name="T0" fmla="*/ 241538 w 4475210"/>
              <a:gd name="T1" fmla="*/ 2020824 h 2057400"/>
              <a:gd name="T2" fmla="*/ 360410 w 4475210"/>
              <a:gd name="T3" fmla="*/ 1371600 h 2057400"/>
              <a:gd name="T4" fmla="*/ 2033762 w 4475210"/>
              <a:gd name="T5" fmla="*/ 969264 h 2057400"/>
              <a:gd name="T6" fmla="*/ 3377930 w 4475210"/>
              <a:gd name="T7" fmla="*/ 996696 h 2057400"/>
              <a:gd name="T8" fmla="*/ 3094466 w 4475210"/>
              <a:gd name="T9" fmla="*/ 1545336 h 2057400"/>
              <a:gd name="T10" fmla="*/ 4475210 w 4475210"/>
              <a:gd name="T11" fmla="*/ 777240 h 2057400"/>
              <a:gd name="T12" fmla="*/ 3313922 w 4475210"/>
              <a:gd name="T13" fmla="*/ 0 h 2057400"/>
              <a:gd name="T14" fmla="*/ 3505946 w 4475210"/>
              <a:gd name="T15" fmla="*/ 457200 h 2057400"/>
              <a:gd name="T16" fmla="*/ 2710418 w 4475210"/>
              <a:gd name="T17" fmla="*/ 429768 h 2057400"/>
              <a:gd name="T18" fmla="*/ 1375394 w 4475210"/>
              <a:gd name="T19" fmla="*/ 539496 h 2057400"/>
              <a:gd name="T20" fmla="*/ 497570 w 4475210"/>
              <a:gd name="T21" fmla="*/ 740664 h 2057400"/>
              <a:gd name="T22" fmla="*/ 3794 w 4475210"/>
              <a:gd name="T23" fmla="*/ 1307592 h 2057400"/>
              <a:gd name="T24" fmla="*/ 259826 w 4475210"/>
              <a:gd name="T25" fmla="*/ 2057400 h 20574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75210" h="2057400">
                <a:moveTo>
                  <a:pt x="241538" y="2020824"/>
                </a:moveTo>
                <a:cubicBezTo>
                  <a:pt x="241538" y="1758696"/>
                  <a:pt x="107426" y="1647444"/>
                  <a:pt x="360410" y="1371600"/>
                </a:cubicBezTo>
                <a:cubicBezTo>
                  <a:pt x="613394" y="1095756"/>
                  <a:pt x="1530842" y="1031748"/>
                  <a:pt x="2033762" y="969264"/>
                </a:cubicBezTo>
                <a:cubicBezTo>
                  <a:pt x="2536682" y="906780"/>
                  <a:pt x="3164570" y="955548"/>
                  <a:pt x="3377930" y="996696"/>
                </a:cubicBezTo>
                <a:cubicBezTo>
                  <a:pt x="3271250" y="1275588"/>
                  <a:pt x="3222482" y="1318260"/>
                  <a:pt x="3094466" y="1545336"/>
                </a:cubicBezTo>
                <a:lnTo>
                  <a:pt x="4475210" y="777240"/>
                </a:lnTo>
                <a:lnTo>
                  <a:pt x="3313922" y="0"/>
                </a:lnTo>
                <a:lnTo>
                  <a:pt x="3505946" y="457200"/>
                </a:lnTo>
                <a:cubicBezTo>
                  <a:pt x="3320018" y="431292"/>
                  <a:pt x="3065510" y="416052"/>
                  <a:pt x="2710418" y="429768"/>
                </a:cubicBezTo>
                <a:cubicBezTo>
                  <a:pt x="2355326" y="443484"/>
                  <a:pt x="1791446" y="480060"/>
                  <a:pt x="1375394" y="539496"/>
                </a:cubicBezTo>
                <a:cubicBezTo>
                  <a:pt x="909050" y="601980"/>
                  <a:pt x="697214" y="661416"/>
                  <a:pt x="497570" y="740664"/>
                </a:cubicBezTo>
                <a:cubicBezTo>
                  <a:pt x="220202" y="883920"/>
                  <a:pt x="43418" y="1088136"/>
                  <a:pt x="3794" y="1307592"/>
                </a:cubicBezTo>
                <a:cubicBezTo>
                  <a:pt x="-35830" y="1527048"/>
                  <a:pt x="247634" y="1923288"/>
                  <a:pt x="259826" y="2057400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" name="4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320675"/>
            <a:ext cx="3886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AutoShape 4" descr="Resultado de imagen de stop 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AutoShape 6" descr="Resultado de imagen de stop 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AutoShape 8" descr="Resultado de imagen de stop pn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AutoShape 10" descr="Resultado de imagen de stop pn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2522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Sol"/>
          <p:cNvSpPr>
            <a:spLocks noChangeArrowheads="1"/>
          </p:cNvSpPr>
          <p:nvPr/>
        </p:nvSpPr>
        <p:spPr bwMode="auto">
          <a:xfrm>
            <a:off x="1773238" y="3300413"/>
            <a:ext cx="339725" cy="3381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" name="CuadroTexto 5"/>
          <p:cNvSpPr txBox="1"/>
          <p:nvPr/>
        </p:nvSpPr>
        <p:spPr>
          <a:xfrm>
            <a:off x="469900" y="4592638"/>
            <a:ext cx="2276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Linfocito T</a:t>
            </a:r>
          </a:p>
        </p:txBody>
      </p:sp>
      <p:sp>
        <p:nvSpPr>
          <p:cNvPr id="40" name="CuadroTexto 5"/>
          <p:cNvSpPr txBox="1"/>
          <p:nvPr/>
        </p:nvSpPr>
        <p:spPr>
          <a:xfrm>
            <a:off x="4257675" y="2336800"/>
            <a:ext cx="10287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HLA</a:t>
            </a:r>
          </a:p>
        </p:txBody>
      </p:sp>
      <p:sp>
        <p:nvSpPr>
          <p:cNvPr id="41" name="CuadroTexto 5"/>
          <p:cNvSpPr txBox="1"/>
          <p:nvPr/>
        </p:nvSpPr>
        <p:spPr>
          <a:xfrm>
            <a:off x="2962275" y="2359025"/>
            <a:ext cx="731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</a:t>
            </a:r>
          </a:p>
        </p:txBody>
      </p:sp>
      <p:sp>
        <p:nvSpPr>
          <p:cNvPr id="42" name="CuadroTexto 5"/>
          <p:cNvSpPr txBox="1"/>
          <p:nvPr/>
        </p:nvSpPr>
        <p:spPr>
          <a:xfrm>
            <a:off x="4475163" y="3833813"/>
            <a:ext cx="1368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PD-1L</a:t>
            </a:r>
          </a:p>
        </p:txBody>
      </p:sp>
      <p:sp>
        <p:nvSpPr>
          <p:cNvPr id="43" name="CuadroTexto 5"/>
          <p:cNvSpPr txBox="1"/>
          <p:nvPr/>
        </p:nvSpPr>
        <p:spPr>
          <a:xfrm>
            <a:off x="2209800" y="3810000"/>
            <a:ext cx="11191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PD-1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32" y="5545532"/>
            <a:ext cx="9650412" cy="1100137"/>
          </a:xfrm>
        </p:spPr>
        <p:txBody>
          <a:bodyPr/>
          <a:lstStyle/>
          <a:p>
            <a:pPr rtl="0" fontAlgn="base"/>
            <a:r>
              <a:rPr lang="en-US" dirty="0" err="1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Inhibición</a:t>
            </a:r>
            <a:r>
              <a:rPr lang="en-US" dirty="0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 de la </a:t>
            </a:r>
            <a:r>
              <a:rPr lang="en-US" dirty="0" err="1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respuesta</a:t>
            </a:r>
            <a:r>
              <a:rPr lang="en-US" dirty="0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en-US" dirty="0" err="1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inmune</a:t>
            </a:r>
            <a:r>
              <a:rPr lang="en-US" dirty="0" smtClean="0">
                <a:solidFill>
                  <a:srgbClr val="FBFF17"/>
                </a:solidFill>
                <a:effectLst>
                  <a:outerShdw blurRad="508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Arial"/>
                <a:ea typeface="+mn-ea"/>
                <a:cs typeface="Arial"/>
              </a:rPr>
              <a:t> en LH</a:t>
            </a:r>
            <a:endParaRPr lang="en-US" dirty="0" smtClean="0">
              <a:solidFill>
                <a:srgbClr val="FBFF17"/>
              </a:solidFill>
              <a:effectLst>
                <a:outerShdw blurRad="50800" dist="381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2" grpId="0" animBg="1"/>
      <p:bldP spid="48" grpId="0" animBg="1"/>
      <p:bldP spid="29" grpId="0" animBg="1"/>
      <p:bldP spid="29" grpId="1" animBg="1"/>
      <p:bldP spid="29" grpId="2" animBg="1"/>
      <p:bldP spid="29" grpId="3" animBg="1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adroTexto 5"/>
          <p:cNvSpPr txBox="1"/>
          <p:nvPr/>
        </p:nvSpPr>
        <p:spPr>
          <a:xfrm>
            <a:off x="4475163" y="3833813"/>
            <a:ext cx="1368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PD-1L</a:t>
            </a:r>
          </a:p>
        </p:txBody>
      </p:sp>
      <p:grpSp>
        <p:nvGrpSpPr>
          <p:cNvPr id="99" name="98 Grupo"/>
          <p:cNvGrpSpPr>
            <a:grpSpLocks/>
          </p:cNvGrpSpPr>
          <p:nvPr/>
        </p:nvGrpSpPr>
        <p:grpSpPr bwMode="auto">
          <a:xfrm>
            <a:off x="-1008063" y="782638"/>
            <a:ext cx="4833938" cy="3689350"/>
            <a:chOff x="-1032383" y="786383"/>
            <a:chExt cx="4833377" cy="3689095"/>
          </a:xfrm>
        </p:grpSpPr>
        <p:pic>
          <p:nvPicPr>
            <p:cNvPr id="38983" name="101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2383" y="786383"/>
              <a:ext cx="3837124" cy="368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84" name="Line 53"/>
            <p:cNvSpPr>
              <a:spLocks noChangeShapeType="1"/>
            </p:cNvSpPr>
            <p:nvPr/>
          </p:nvSpPr>
          <p:spPr bwMode="auto">
            <a:xfrm rot="5207344">
              <a:off x="2777941" y="2204811"/>
              <a:ext cx="121636" cy="84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5" name="Freeform 54"/>
            <p:cNvSpPr>
              <a:spLocks/>
            </p:cNvSpPr>
            <p:nvPr/>
          </p:nvSpPr>
          <p:spPr bwMode="auto">
            <a:xfrm rot="4997563">
              <a:off x="3078197" y="1469134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5865 w 248"/>
                <a:gd name="T31" fmla="*/ 821287 h 1504"/>
                <a:gd name="T32" fmla="*/ 31731 w 248"/>
                <a:gd name="T33" fmla="*/ 882374 h 1504"/>
                <a:gd name="T34" fmla="*/ 47596 w 248"/>
                <a:gd name="T35" fmla="*/ 936674 h 1504"/>
                <a:gd name="T36" fmla="*/ 63462 w 248"/>
                <a:gd name="T37" fmla="*/ 1004549 h 1504"/>
                <a:gd name="T38" fmla="*/ 68750 w 248"/>
                <a:gd name="T39" fmla="*/ 1045274 h 1504"/>
                <a:gd name="T40" fmla="*/ 79327 w 248"/>
                <a:gd name="T41" fmla="*/ 1099574 h 1504"/>
                <a:gd name="T42" fmla="*/ 84616 w 248"/>
                <a:gd name="T43" fmla="*/ 1153874 h 1504"/>
                <a:gd name="T44" fmla="*/ 89904 w 248"/>
                <a:gd name="T45" fmla="*/ 1214962 h 1504"/>
                <a:gd name="T46" fmla="*/ 89904 w 248"/>
                <a:gd name="T47" fmla="*/ 1248899 h 1504"/>
                <a:gd name="T48" fmla="*/ 89904 w 248"/>
                <a:gd name="T49" fmla="*/ 1262474 h 1504"/>
                <a:gd name="T50" fmla="*/ 105770 w 248"/>
                <a:gd name="T51" fmla="*/ 1276049 h 1504"/>
                <a:gd name="T52" fmla="*/ 116347 w 248"/>
                <a:gd name="T53" fmla="*/ 1269262 h 1504"/>
                <a:gd name="T54" fmla="*/ 121635 w 248"/>
                <a:gd name="T55" fmla="*/ 1248899 h 1504"/>
                <a:gd name="T56" fmla="*/ 126924 w 248"/>
                <a:gd name="T57" fmla="*/ 1214962 h 1504"/>
                <a:gd name="T58" fmla="*/ 121635 w 248"/>
                <a:gd name="T59" fmla="*/ 1153874 h 1504"/>
                <a:gd name="T60" fmla="*/ 116347 w 248"/>
                <a:gd name="T61" fmla="*/ 1099574 h 1504"/>
                <a:gd name="T62" fmla="*/ 121635 w 248"/>
                <a:gd name="T63" fmla="*/ 1038487 h 1504"/>
                <a:gd name="T64" fmla="*/ 132212 w 248"/>
                <a:gd name="T65" fmla="*/ 984187 h 1504"/>
                <a:gd name="T66" fmla="*/ 142789 w 248"/>
                <a:gd name="T67" fmla="*/ 916312 h 1504"/>
                <a:gd name="T68" fmla="*/ 153366 w 248"/>
                <a:gd name="T69" fmla="*/ 862012 h 1504"/>
                <a:gd name="T70" fmla="*/ 158655 w 248"/>
                <a:gd name="T71" fmla="*/ 807712 h 1504"/>
                <a:gd name="T72" fmla="*/ 163943 w 248"/>
                <a:gd name="T73" fmla="*/ 753412 h 1504"/>
                <a:gd name="T74" fmla="*/ 158655 w 248"/>
                <a:gd name="T75" fmla="*/ 712687 h 1504"/>
                <a:gd name="T76" fmla="*/ 148078 w 248"/>
                <a:gd name="T77" fmla="*/ 678749 h 1504"/>
                <a:gd name="T78" fmla="*/ 132212 w 248"/>
                <a:gd name="T79" fmla="*/ 610875 h 1504"/>
                <a:gd name="T80" fmla="*/ 132212 w 248"/>
                <a:gd name="T81" fmla="*/ 536212 h 1504"/>
                <a:gd name="T82" fmla="*/ 137501 w 248"/>
                <a:gd name="T83" fmla="*/ 481912 h 1504"/>
                <a:gd name="T84" fmla="*/ 148078 w 248"/>
                <a:gd name="T85" fmla="*/ 420825 h 1504"/>
                <a:gd name="T86" fmla="*/ 158655 w 248"/>
                <a:gd name="T87" fmla="*/ 359737 h 1504"/>
                <a:gd name="T88" fmla="*/ 163943 w 248"/>
                <a:gd name="T89" fmla="*/ 271500 h 1504"/>
                <a:gd name="T90" fmla="*/ 158655 w 248"/>
                <a:gd name="T91" fmla="*/ 190050 h 1504"/>
                <a:gd name="T92" fmla="*/ 148078 w 248"/>
                <a:gd name="T93" fmla="*/ 122175 h 1504"/>
                <a:gd name="T94" fmla="*/ 137501 w 248"/>
                <a:gd name="T95" fmla="*/ 61087 h 1504"/>
                <a:gd name="T96" fmla="*/ 116347 w 248"/>
                <a:gd name="T97" fmla="*/ 13575 h 1504"/>
                <a:gd name="T98" fmla="*/ 84616 w 248"/>
                <a:gd name="T99" fmla="*/ 0 h 1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24" y="968"/>
                  </a:lnTo>
                  <a:lnTo>
                    <a:pt x="48" y="1040"/>
                  </a:lnTo>
                  <a:lnTo>
                    <a:pt x="72" y="1104"/>
                  </a:lnTo>
                  <a:lnTo>
                    <a:pt x="96" y="1184"/>
                  </a:lnTo>
                  <a:lnTo>
                    <a:pt x="104" y="1232"/>
                  </a:lnTo>
                  <a:lnTo>
                    <a:pt x="120" y="1296"/>
                  </a:lnTo>
                  <a:lnTo>
                    <a:pt x="128" y="1360"/>
                  </a:lnTo>
                  <a:lnTo>
                    <a:pt x="136" y="1432"/>
                  </a:lnTo>
                  <a:lnTo>
                    <a:pt x="136" y="1472"/>
                  </a:lnTo>
                  <a:lnTo>
                    <a:pt x="136" y="1488"/>
                  </a:lnTo>
                  <a:lnTo>
                    <a:pt x="160" y="1504"/>
                  </a:lnTo>
                  <a:lnTo>
                    <a:pt x="176" y="1496"/>
                  </a:lnTo>
                  <a:lnTo>
                    <a:pt x="184" y="1472"/>
                  </a:lnTo>
                  <a:lnTo>
                    <a:pt x="192" y="1432"/>
                  </a:lnTo>
                  <a:lnTo>
                    <a:pt x="184" y="1360"/>
                  </a:lnTo>
                  <a:lnTo>
                    <a:pt x="176" y="1296"/>
                  </a:lnTo>
                  <a:lnTo>
                    <a:pt x="184" y="1224"/>
                  </a:lnTo>
                  <a:lnTo>
                    <a:pt x="200" y="1160"/>
                  </a:lnTo>
                  <a:lnTo>
                    <a:pt x="216" y="1080"/>
                  </a:lnTo>
                  <a:lnTo>
                    <a:pt x="232" y="1016"/>
                  </a:lnTo>
                  <a:lnTo>
                    <a:pt x="240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6" name="Freeform 55"/>
            <p:cNvSpPr>
              <a:spLocks/>
            </p:cNvSpPr>
            <p:nvPr/>
          </p:nvSpPr>
          <p:spPr bwMode="auto">
            <a:xfrm rot="5207344">
              <a:off x="3080998" y="1639259"/>
              <a:ext cx="163943" cy="1276049"/>
            </a:xfrm>
            <a:custGeom>
              <a:avLst/>
              <a:gdLst>
                <a:gd name="T0" fmla="*/ 84616 w 248"/>
                <a:gd name="T1" fmla="*/ 0 h 1504"/>
                <a:gd name="T2" fmla="*/ 47596 w 248"/>
                <a:gd name="T3" fmla="*/ 13575 h 1504"/>
                <a:gd name="T4" fmla="*/ 26442 w 248"/>
                <a:gd name="T5" fmla="*/ 61087 h 1504"/>
                <a:gd name="T6" fmla="*/ 10577 w 248"/>
                <a:gd name="T7" fmla="*/ 122175 h 1504"/>
                <a:gd name="T8" fmla="*/ 5288 w 248"/>
                <a:gd name="T9" fmla="*/ 190050 h 1504"/>
                <a:gd name="T10" fmla="*/ 0 w 248"/>
                <a:gd name="T11" fmla="*/ 271500 h 1504"/>
                <a:gd name="T12" fmla="*/ 10577 w 248"/>
                <a:gd name="T13" fmla="*/ 359737 h 1504"/>
                <a:gd name="T14" fmla="*/ 15865 w 248"/>
                <a:gd name="T15" fmla="*/ 420825 h 1504"/>
                <a:gd name="T16" fmla="*/ 26442 w 248"/>
                <a:gd name="T17" fmla="*/ 481912 h 1504"/>
                <a:gd name="T18" fmla="*/ 31731 w 248"/>
                <a:gd name="T19" fmla="*/ 536212 h 1504"/>
                <a:gd name="T20" fmla="*/ 37019 w 248"/>
                <a:gd name="T21" fmla="*/ 610875 h 1504"/>
                <a:gd name="T22" fmla="*/ 31731 w 248"/>
                <a:gd name="T23" fmla="*/ 644812 h 1504"/>
                <a:gd name="T24" fmla="*/ 21154 w 248"/>
                <a:gd name="T25" fmla="*/ 678749 h 1504"/>
                <a:gd name="T26" fmla="*/ 10577 w 248"/>
                <a:gd name="T27" fmla="*/ 712687 h 1504"/>
                <a:gd name="T28" fmla="*/ 10577 w 248"/>
                <a:gd name="T29" fmla="*/ 760199 h 1504"/>
                <a:gd name="T30" fmla="*/ 10577 w 248"/>
                <a:gd name="T31" fmla="*/ 814499 h 1504"/>
                <a:gd name="T32" fmla="*/ 21154 w 248"/>
                <a:gd name="T33" fmla="*/ 868799 h 1504"/>
                <a:gd name="T34" fmla="*/ 31731 w 248"/>
                <a:gd name="T35" fmla="*/ 923099 h 1504"/>
                <a:gd name="T36" fmla="*/ 42308 w 248"/>
                <a:gd name="T37" fmla="*/ 990974 h 1504"/>
                <a:gd name="T38" fmla="*/ 37019 w 248"/>
                <a:gd name="T39" fmla="*/ 1038487 h 1504"/>
                <a:gd name="T40" fmla="*/ 37019 w 248"/>
                <a:gd name="T41" fmla="*/ 1092787 h 1504"/>
                <a:gd name="T42" fmla="*/ 37019 w 248"/>
                <a:gd name="T43" fmla="*/ 1153874 h 1504"/>
                <a:gd name="T44" fmla="*/ 42308 w 248"/>
                <a:gd name="T45" fmla="*/ 1221749 h 1504"/>
                <a:gd name="T46" fmla="*/ 42308 w 248"/>
                <a:gd name="T47" fmla="*/ 1248899 h 1504"/>
                <a:gd name="T48" fmla="*/ 42308 w 248"/>
                <a:gd name="T49" fmla="*/ 1262474 h 1504"/>
                <a:gd name="T50" fmla="*/ 52885 w 248"/>
                <a:gd name="T51" fmla="*/ 1276049 h 1504"/>
                <a:gd name="T52" fmla="*/ 63462 w 248"/>
                <a:gd name="T53" fmla="*/ 1269262 h 1504"/>
                <a:gd name="T54" fmla="*/ 68750 w 248"/>
                <a:gd name="T55" fmla="*/ 1255687 h 1504"/>
                <a:gd name="T56" fmla="*/ 79327 w 248"/>
                <a:gd name="T57" fmla="*/ 1214962 h 1504"/>
                <a:gd name="T58" fmla="*/ 79327 w 248"/>
                <a:gd name="T59" fmla="*/ 1181024 h 1504"/>
                <a:gd name="T60" fmla="*/ 74039 w 248"/>
                <a:gd name="T61" fmla="*/ 1153874 h 1504"/>
                <a:gd name="T62" fmla="*/ 74039 w 248"/>
                <a:gd name="T63" fmla="*/ 1119937 h 1504"/>
                <a:gd name="T64" fmla="*/ 74039 w 248"/>
                <a:gd name="T65" fmla="*/ 1092787 h 1504"/>
                <a:gd name="T66" fmla="*/ 84616 w 248"/>
                <a:gd name="T67" fmla="*/ 1031699 h 1504"/>
                <a:gd name="T68" fmla="*/ 100481 w 248"/>
                <a:gd name="T69" fmla="*/ 977399 h 1504"/>
                <a:gd name="T70" fmla="*/ 116347 w 248"/>
                <a:gd name="T71" fmla="*/ 916312 h 1504"/>
                <a:gd name="T72" fmla="*/ 137501 w 248"/>
                <a:gd name="T73" fmla="*/ 862012 h 1504"/>
                <a:gd name="T74" fmla="*/ 153366 w 248"/>
                <a:gd name="T75" fmla="*/ 807712 h 1504"/>
                <a:gd name="T76" fmla="*/ 163943 w 248"/>
                <a:gd name="T77" fmla="*/ 753412 h 1504"/>
                <a:gd name="T78" fmla="*/ 158655 w 248"/>
                <a:gd name="T79" fmla="*/ 712687 h 1504"/>
                <a:gd name="T80" fmla="*/ 148078 w 248"/>
                <a:gd name="T81" fmla="*/ 678749 h 1504"/>
                <a:gd name="T82" fmla="*/ 132212 w 248"/>
                <a:gd name="T83" fmla="*/ 610875 h 1504"/>
                <a:gd name="T84" fmla="*/ 132212 w 248"/>
                <a:gd name="T85" fmla="*/ 536212 h 1504"/>
                <a:gd name="T86" fmla="*/ 137501 w 248"/>
                <a:gd name="T87" fmla="*/ 481912 h 1504"/>
                <a:gd name="T88" fmla="*/ 148078 w 248"/>
                <a:gd name="T89" fmla="*/ 420825 h 1504"/>
                <a:gd name="T90" fmla="*/ 158655 w 248"/>
                <a:gd name="T91" fmla="*/ 359737 h 1504"/>
                <a:gd name="T92" fmla="*/ 163943 w 248"/>
                <a:gd name="T93" fmla="*/ 271500 h 1504"/>
                <a:gd name="T94" fmla="*/ 158655 w 248"/>
                <a:gd name="T95" fmla="*/ 190050 h 1504"/>
                <a:gd name="T96" fmla="*/ 148078 w 248"/>
                <a:gd name="T97" fmla="*/ 122175 h 1504"/>
                <a:gd name="T98" fmla="*/ 137501 w 248"/>
                <a:gd name="T99" fmla="*/ 61087 h 1504"/>
                <a:gd name="T100" fmla="*/ 116347 w 248"/>
                <a:gd name="T101" fmla="*/ 13575 h 1504"/>
                <a:gd name="T102" fmla="*/ 84616 w 248"/>
                <a:gd name="T103" fmla="*/ 0 h 15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8" h="1504">
                  <a:moveTo>
                    <a:pt x="128" y="0"/>
                  </a:moveTo>
                  <a:lnTo>
                    <a:pt x="72" y="16"/>
                  </a:lnTo>
                  <a:lnTo>
                    <a:pt x="40" y="72"/>
                  </a:lnTo>
                  <a:lnTo>
                    <a:pt x="16" y="144"/>
                  </a:lnTo>
                  <a:lnTo>
                    <a:pt x="8" y="224"/>
                  </a:lnTo>
                  <a:lnTo>
                    <a:pt x="0" y="320"/>
                  </a:lnTo>
                  <a:lnTo>
                    <a:pt x="16" y="424"/>
                  </a:lnTo>
                  <a:lnTo>
                    <a:pt x="24" y="496"/>
                  </a:lnTo>
                  <a:lnTo>
                    <a:pt x="40" y="568"/>
                  </a:lnTo>
                  <a:lnTo>
                    <a:pt x="48" y="632"/>
                  </a:lnTo>
                  <a:lnTo>
                    <a:pt x="56" y="720"/>
                  </a:lnTo>
                  <a:lnTo>
                    <a:pt x="48" y="760"/>
                  </a:lnTo>
                  <a:lnTo>
                    <a:pt x="32" y="800"/>
                  </a:lnTo>
                  <a:lnTo>
                    <a:pt x="16" y="840"/>
                  </a:lnTo>
                  <a:lnTo>
                    <a:pt x="16" y="896"/>
                  </a:lnTo>
                  <a:lnTo>
                    <a:pt x="16" y="960"/>
                  </a:lnTo>
                  <a:lnTo>
                    <a:pt x="32" y="1024"/>
                  </a:lnTo>
                  <a:lnTo>
                    <a:pt x="48" y="1088"/>
                  </a:lnTo>
                  <a:lnTo>
                    <a:pt x="64" y="1168"/>
                  </a:lnTo>
                  <a:lnTo>
                    <a:pt x="56" y="1224"/>
                  </a:lnTo>
                  <a:lnTo>
                    <a:pt x="56" y="1288"/>
                  </a:lnTo>
                  <a:lnTo>
                    <a:pt x="56" y="1360"/>
                  </a:lnTo>
                  <a:lnTo>
                    <a:pt x="64" y="1440"/>
                  </a:lnTo>
                  <a:lnTo>
                    <a:pt x="64" y="1472"/>
                  </a:lnTo>
                  <a:lnTo>
                    <a:pt x="64" y="1488"/>
                  </a:lnTo>
                  <a:lnTo>
                    <a:pt x="80" y="1504"/>
                  </a:lnTo>
                  <a:lnTo>
                    <a:pt x="96" y="1496"/>
                  </a:lnTo>
                  <a:lnTo>
                    <a:pt x="104" y="1480"/>
                  </a:lnTo>
                  <a:lnTo>
                    <a:pt x="120" y="1432"/>
                  </a:lnTo>
                  <a:lnTo>
                    <a:pt x="120" y="1392"/>
                  </a:lnTo>
                  <a:lnTo>
                    <a:pt x="112" y="1360"/>
                  </a:lnTo>
                  <a:lnTo>
                    <a:pt x="112" y="1320"/>
                  </a:lnTo>
                  <a:lnTo>
                    <a:pt x="112" y="1288"/>
                  </a:lnTo>
                  <a:lnTo>
                    <a:pt x="128" y="1216"/>
                  </a:lnTo>
                  <a:lnTo>
                    <a:pt x="152" y="1152"/>
                  </a:lnTo>
                  <a:lnTo>
                    <a:pt x="176" y="1080"/>
                  </a:lnTo>
                  <a:lnTo>
                    <a:pt x="208" y="1016"/>
                  </a:lnTo>
                  <a:lnTo>
                    <a:pt x="232" y="952"/>
                  </a:lnTo>
                  <a:lnTo>
                    <a:pt x="248" y="888"/>
                  </a:lnTo>
                  <a:lnTo>
                    <a:pt x="240" y="840"/>
                  </a:lnTo>
                  <a:lnTo>
                    <a:pt x="224" y="800"/>
                  </a:lnTo>
                  <a:lnTo>
                    <a:pt x="200" y="720"/>
                  </a:lnTo>
                  <a:lnTo>
                    <a:pt x="200" y="632"/>
                  </a:lnTo>
                  <a:lnTo>
                    <a:pt x="208" y="568"/>
                  </a:lnTo>
                  <a:lnTo>
                    <a:pt x="224" y="496"/>
                  </a:lnTo>
                  <a:lnTo>
                    <a:pt x="240" y="424"/>
                  </a:lnTo>
                  <a:lnTo>
                    <a:pt x="248" y="320"/>
                  </a:lnTo>
                  <a:lnTo>
                    <a:pt x="240" y="224"/>
                  </a:lnTo>
                  <a:lnTo>
                    <a:pt x="224" y="144"/>
                  </a:lnTo>
                  <a:lnTo>
                    <a:pt x="208" y="72"/>
                  </a:lnTo>
                  <a:lnTo>
                    <a:pt x="176" y="16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0C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90"/>
            <p:cNvSpPr>
              <a:spLocks noChangeArrowheads="1"/>
            </p:cNvSpPr>
            <p:nvPr/>
          </p:nvSpPr>
          <p:spPr bwMode="auto">
            <a:xfrm rot="5207344">
              <a:off x="2652569" y="2434892"/>
              <a:ext cx="42860" cy="18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07" name="Rectangle 93"/>
            <p:cNvSpPr>
              <a:spLocks noChangeArrowheads="1"/>
            </p:cNvSpPr>
            <p:nvPr/>
          </p:nvSpPr>
          <p:spPr bwMode="auto">
            <a:xfrm rot="5207344">
              <a:off x="2665269" y="2423780"/>
              <a:ext cx="42859" cy="18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>
                  <a:solidFill>
                    <a:srgbClr val="FFFFFF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08" name="Rectangle 96"/>
            <p:cNvSpPr>
              <a:spLocks noChangeArrowheads="1"/>
            </p:cNvSpPr>
            <p:nvPr/>
          </p:nvSpPr>
          <p:spPr bwMode="auto">
            <a:xfrm rot="5207344">
              <a:off x="2145422" y="2611886"/>
              <a:ext cx="42860" cy="18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s-ES_tradnl" altLang="es-ES_tradnl" sz="1200" dirty="0">
                  <a:solidFill>
                    <a:srgbClr val="000000"/>
                  </a:solidFill>
                  <a:latin typeface="Helvetica" pitchFamily="34" charset="0"/>
                  <a:cs typeface="+mn-cs"/>
                </a:rPr>
                <a:t> </a:t>
              </a:r>
              <a:endParaRPr lang="es-ES_tradnl" altLang="es-ES_tradnl" sz="16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38990" name="108 Forma libre"/>
            <p:cNvSpPr>
              <a:spLocks/>
            </p:cNvSpPr>
            <p:nvPr/>
          </p:nvSpPr>
          <p:spPr bwMode="auto">
            <a:xfrm rot="4758539">
              <a:off x="2232146" y="1505180"/>
              <a:ext cx="193428" cy="959184"/>
            </a:xfrm>
            <a:custGeom>
              <a:avLst/>
              <a:gdLst>
                <a:gd name="T0" fmla="*/ 69795 w 225823"/>
                <a:gd name="T1" fmla="*/ 6865 h 1136840"/>
                <a:gd name="T2" fmla="*/ 146486 w 225823"/>
                <a:gd name="T3" fmla="*/ 39011 h 1136840"/>
                <a:gd name="T4" fmla="*/ 192174 w 225823"/>
                <a:gd name="T5" fmla="*/ 249568 h 1136840"/>
                <a:gd name="T6" fmla="*/ 177489 w 225823"/>
                <a:gd name="T7" fmla="*/ 482627 h 1136840"/>
                <a:gd name="T8" fmla="*/ 144854 w 225823"/>
                <a:gd name="T9" fmla="*/ 640143 h 1136840"/>
                <a:gd name="T10" fmla="*/ 153013 w 225823"/>
                <a:gd name="T11" fmla="*/ 755868 h 1136840"/>
                <a:gd name="T12" fmla="*/ 157908 w 225823"/>
                <a:gd name="T13" fmla="*/ 887667 h 1136840"/>
                <a:gd name="T14" fmla="*/ 131800 w 225823"/>
                <a:gd name="T15" fmla="*/ 958388 h 1136840"/>
                <a:gd name="T16" fmla="*/ 84480 w 225823"/>
                <a:gd name="T17" fmla="*/ 931064 h 1136840"/>
                <a:gd name="T18" fmla="*/ 99166 w 225823"/>
                <a:gd name="T19" fmla="*/ 839448 h 1136840"/>
                <a:gd name="T20" fmla="*/ 110588 w 225823"/>
                <a:gd name="T21" fmla="*/ 691576 h 1136840"/>
                <a:gd name="T22" fmla="*/ 89376 w 225823"/>
                <a:gd name="T23" fmla="*/ 492271 h 1136840"/>
                <a:gd name="T24" fmla="*/ 30634 w 225823"/>
                <a:gd name="T25" fmla="*/ 281714 h 1136840"/>
                <a:gd name="T26" fmla="*/ 1263 w 225823"/>
                <a:gd name="T27" fmla="*/ 93660 h 1136840"/>
                <a:gd name="T28" fmla="*/ 69795 w 225823"/>
                <a:gd name="T29" fmla="*/ 6865 h 11368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823" h="1136840">
                  <a:moveTo>
                    <a:pt x="81484" y="8137"/>
                  </a:moveTo>
                  <a:cubicBezTo>
                    <a:pt x="136411" y="-8373"/>
                    <a:pt x="147207" y="-1706"/>
                    <a:pt x="171019" y="46237"/>
                  </a:cubicBezTo>
                  <a:cubicBezTo>
                    <a:pt x="194832" y="94180"/>
                    <a:pt x="218327" y="208162"/>
                    <a:pt x="224359" y="295792"/>
                  </a:cubicBezTo>
                  <a:cubicBezTo>
                    <a:pt x="230392" y="383422"/>
                    <a:pt x="216421" y="494865"/>
                    <a:pt x="207214" y="572017"/>
                  </a:cubicBezTo>
                  <a:cubicBezTo>
                    <a:pt x="198007" y="649169"/>
                    <a:pt x="173877" y="704732"/>
                    <a:pt x="169114" y="758707"/>
                  </a:cubicBezTo>
                  <a:cubicBezTo>
                    <a:pt x="164351" y="812682"/>
                    <a:pt x="176099" y="846972"/>
                    <a:pt x="178639" y="895867"/>
                  </a:cubicBezTo>
                  <a:cubicBezTo>
                    <a:pt x="181179" y="944762"/>
                    <a:pt x="188482" y="1012072"/>
                    <a:pt x="184354" y="1052077"/>
                  </a:cubicBezTo>
                  <a:cubicBezTo>
                    <a:pt x="180226" y="1092082"/>
                    <a:pt x="179592" y="1131135"/>
                    <a:pt x="153874" y="1135897"/>
                  </a:cubicBezTo>
                  <a:cubicBezTo>
                    <a:pt x="128156" y="1140659"/>
                    <a:pt x="104979" y="1127007"/>
                    <a:pt x="98629" y="1103512"/>
                  </a:cubicBezTo>
                  <a:cubicBezTo>
                    <a:pt x="92279" y="1080017"/>
                    <a:pt x="110694" y="1042234"/>
                    <a:pt x="115774" y="994927"/>
                  </a:cubicBezTo>
                  <a:cubicBezTo>
                    <a:pt x="120854" y="947620"/>
                    <a:pt x="131014" y="888247"/>
                    <a:pt x="129109" y="819667"/>
                  </a:cubicBezTo>
                  <a:cubicBezTo>
                    <a:pt x="127204" y="751087"/>
                    <a:pt x="119902" y="664410"/>
                    <a:pt x="104344" y="583447"/>
                  </a:cubicBezTo>
                  <a:cubicBezTo>
                    <a:pt x="88786" y="502484"/>
                    <a:pt x="54179" y="403107"/>
                    <a:pt x="35764" y="333892"/>
                  </a:cubicBezTo>
                  <a:cubicBezTo>
                    <a:pt x="17349" y="264677"/>
                    <a:pt x="-6146" y="165299"/>
                    <a:pt x="1474" y="111007"/>
                  </a:cubicBezTo>
                  <a:cubicBezTo>
                    <a:pt x="9094" y="56715"/>
                    <a:pt x="26557" y="24647"/>
                    <a:pt x="81484" y="8137"/>
                  </a:cubicBezTo>
                  <a:close/>
                </a:path>
              </a:pathLst>
            </a:custGeom>
            <a:solidFill>
              <a:srgbClr val="00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1" name="109 Forma libre"/>
            <p:cNvSpPr>
              <a:spLocks/>
            </p:cNvSpPr>
            <p:nvPr/>
          </p:nvSpPr>
          <p:spPr bwMode="auto">
            <a:xfrm rot="4948304">
              <a:off x="2337289" y="1681912"/>
              <a:ext cx="137602" cy="871951"/>
            </a:xfrm>
            <a:custGeom>
              <a:avLst/>
              <a:gdLst>
                <a:gd name="T0" fmla="*/ 42537 w 160648"/>
                <a:gd name="T1" fmla="*/ 9116 h 1033450"/>
                <a:gd name="T2" fmla="*/ 119227 w 160648"/>
                <a:gd name="T3" fmla="*/ 41263 h 1033450"/>
                <a:gd name="T4" fmla="*/ 136004 w 160648"/>
                <a:gd name="T5" fmla="*/ 274551 h 1033450"/>
                <a:gd name="T6" fmla="*/ 90654 w 160648"/>
                <a:gd name="T7" fmla="*/ 467497 h 1033450"/>
                <a:gd name="T8" fmla="*/ 63554 w 160648"/>
                <a:gd name="T9" fmla="*/ 612408 h 1033450"/>
                <a:gd name="T10" fmla="*/ 58331 w 160648"/>
                <a:gd name="T11" fmla="*/ 701734 h 1033450"/>
                <a:gd name="T12" fmla="*/ 57996 w 160648"/>
                <a:gd name="T13" fmla="*/ 807531 h 1033450"/>
                <a:gd name="T14" fmla="*/ 24061 w 160648"/>
                <a:gd name="T15" fmla="*/ 871434 h 1033450"/>
                <a:gd name="T16" fmla="*/ 201 w 160648"/>
                <a:gd name="T17" fmla="*/ 832376 h 1033450"/>
                <a:gd name="T18" fmla="*/ 13257 w 160648"/>
                <a:gd name="T19" fmla="*/ 740681 h 1033450"/>
                <a:gd name="T20" fmla="*/ 24519 w 160648"/>
                <a:gd name="T21" fmla="*/ 596020 h 1033450"/>
                <a:gd name="T22" fmla="*/ 28275 w 160648"/>
                <a:gd name="T23" fmla="*/ 452643 h 1033450"/>
                <a:gd name="T24" fmla="*/ 14723 w 160648"/>
                <a:gd name="T25" fmla="*/ 318312 h 1033450"/>
                <a:gd name="T26" fmla="*/ 4266 w 160648"/>
                <a:gd name="T27" fmla="*/ 144051 h 1033450"/>
                <a:gd name="T28" fmla="*/ 42537 w 160648"/>
                <a:gd name="T29" fmla="*/ 9116 h 1033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648" h="1033450">
                  <a:moveTo>
                    <a:pt x="49661" y="10805"/>
                  </a:moveTo>
                  <a:cubicBezTo>
                    <a:pt x="72030" y="-9499"/>
                    <a:pt x="121009" y="-3528"/>
                    <a:pt x="139196" y="48905"/>
                  </a:cubicBezTo>
                  <a:cubicBezTo>
                    <a:pt x="157383" y="101338"/>
                    <a:pt x="164342" y="241205"/>
                    <a:pt x="158782" y="325402"/>
                  </a:cubicBezTo>
                  <a:cubicBezTo>
                    <a:pt x="153222" y="409599"/>
                    <a:pt x="119934" y="487346"/>
                    <a:pt x="105837" y="554085"/>
                  </a:cubicBezTo>
                  <a:cubicBezTo>
                    <a:pt x="91740" y="620824"/>
                    <a:pt x="80487" y="679565"/>
                    <a:pt x="74198" y="725835"/>
                  </a:cubicBezTo>
                  <a:cubicBezTo>
                    <a:pt x="67909" y="772105"/>
                    <a:pt x="69182" y="793162"/>
                    <a:pt x="68101" y="831706"/>
                  </a:cubicBezTo>
                  <a:cubicBezTo>
                    <a:pt x="67020" y="870250"/>
                    <a:pt x="74377" y="923576"/>
                    <a:pt x="67709" y="957098"/>
                  </a:cubicBezTo>
                  <a:cubicBezTo>
                    <a:pt x="61041" y="990620"/>
                    <a:pt x="39337" y="1027929"/>
                    <a:pt x="28091" y="1032837"/>
                  </a:cubicBezTo>
                  <a:cubicBezTo>
                    <a:pt x="16845" y="1037745"/>
                    <a:pt x="2337" y="1012373"/>
                    <a:pt x="235" y="986545"/>
                  </a:cubicBezTo>
                  <a:cubicBezTo>
                    <a:pt x="-1867" y="960717"/>
                    <a:pt x="10745" y="924556"/>
                    <a:pt x="15477" y="877867"/>
                  </a:cubicBezTo>
                  <a:cubicBezTo>
                    <a:pt x="20209" y="831178"/>
                    <a:pt x="25703" y="763310"/>
                    <a:pt x="28625" y="706412"/>
                  </a:cubicBezTo>
                  <a:cubicBezTo>
                    <a:pt x="31547" y="649514"/>
                    <a:pt x="34917" y="591337"/>
                    <a:pt x="33011" y="536480"/>
                  </a:cubicBezTo>
                  <a:cubicBezTo>
                    <a:pt x="31105" y="481623"/>
                    <a:pt x="35604" y="446483"/>
                    <a:pt x="17189" y="377268"/>
                  </a:cubicBezTo>
                  <a:cubicBezTo>
                    <a:pt x="-1226" y="308053"/>
                    <a:pt x="-432" y="231808"/>
                    <a:pt x="4980" y="170731"/>
                  </a:cubicBezTo>
                  <a:cubicBezTo>
                    <a:pt x="10392" y="109654"/>
                    <a:pt x="27292" y="31109"/>
                    <a:pt x="49661" y="10805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2" name="110 Forma libre"/>
            <p:cNvSpPr>
              <a:spLocks/>
            </p:cNvSpPr>
            <p:nvPr/>
          </p:nvSpPr>
          <p:spPr bwMode="auto">
            <a:xfrm rot="5510358" flipH="1">
              <a:off x="2388601" y="1938912"/>
              <a:ext cx="140386" cy="870320"/>
            </a:xfrm>
            <a:custGeom>
              <a:avLst/>
              <a:gdLst>
                <a:gd name="T0" fmla="*/ 43315 w 160511"/>
                <a:gd name="T1" fmla="*/ 9098 h 1033595"/>
                <a:gd name="T2" fmla="*/ 121624 w 160511"/>
                <a:gd name="T3" fmla="*/ 41180 h 1033595"/>
                <a:gd name="T4" fmla="*/ 138754 w 160511"/>
                <a:gd name="T5" fmla="*/ 273999 h 1033595"/>
                <a:gd name="T6" fmla="*/ 92447 w 160511"/>
                <a:gd name="T7" fmla="*/ 466557 h 1033595"/>
                <a:gd name="T8" fmla="*/ 64775 w 160511"/>
                <a:gd name="T9" fmla="*/ 611176 h 1033595"/>
                <a:gd name="T10" fmla="*/ 59443 w 160511"/>
                <a:gd name="T11" fmla="*/ 700323 h 1033595"/>
                <a:gd name="T12" fmla="*/ 59100 w 160511"/>
                <a:gd name="T13" fmla="*/ 805907 h 1033595"/>
                <a:gd name="T14" fmla="*/ 24449 w 160511"/>
                <a:gd name="T15" fmla="*/ 869682 h 1033595"/>
                <a:gd name="T16" fmla="*/ 86 w 160511"/>
                <a:gd name="T17" fmla="*/ 830702 h 1033595"/>
                <a:gd name="T18" fmla="*/ 16681 w 160511"/>
                <a:gd name="T19" fmla="*/ 708653 h 1033595"/>
                <a:gd name="T20" fmla="*/ 24916 w 160511"/>
                <a:gd name="T21" fmla="*/ 594821 h 1033595"/>
                <a:gd name="T22" fmla="*/ 30384 w 160511"/>
                <a:gd name="T23" fmla="*/ 482272 h 1033595"/>
                <a:gd name="T24" fmla="*/ 14914 w 160511"/>
                <a:gd name="T25" fmla="*/ 349817 h 1033595"/>
                <a:gd name="T26" fmla="*/ 4236 w 160511"/>
                <a:gd name="T27" fmla="*/ 143761 h 1033595"/>
                <a:gd name="T28" fmla="*/ 43315 w 160511"/>
                <a:gd name="T29" fmla="*/ 9098 h 10335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511" h="1033595">
                  <a:moveTo>
                    <a:pt x="49524" y="10805"/>
                  </a:moveTo>
                  <a:cubicBezTo>
                    <a:pt x="71893" y="-9499"/>
                    <a:pt x="120872" y="-3528"/>
                    <a:pt x="139059" y="48905"/>
                  </a:cubicBezTo>
                  <a:cubicBezTo>
                    <a:pt x="157246" y="101338"/>
                    <a:pt x="164205" y="241205"/>
                    <a:pt x="158645" y="325402"/>
                  </a:cubicBezTo>
                  <a:cubicBezTo>
                    <a:pt x="153085" y="409599"/>
                    <a:pt x="119797" y="487346"/>
                    <a:pt x="105700" y="554085"/>
                  </a:cubicBezTo>
                  <a:cubicBezTo>
                    <a:pt x="91603" y="620824"/>
                    <a:pt x="80350" y="679565"/>
                    <a:pt x="74061" y="725835"/>
                  </a:cubicBezTo>
                  <a:cubicBezTo>
                    <a:pt x="67772" y="772105"/>
                    <a:pt x="69045" y="793162"/>
                    <a:pt x="67964" y="831706"/>
                  </a:cubicBezTo>
                  <a:cubicBezTo>
                    <a:pt x="66883" y="870250"/>
                    <a:pt x="74240" y="923576"/>
                    <a:pt x="67572" y="957098"/>
                  </a:cubicBezTo>
                  <a:cubicBezTo>
                    <a:pt x="60904" y="990620"/>
                    <a:pt x="39200" y="1027929"/>
                    <a:pt x="27954" y="1032837"/>
                  </a:cubicBezTo>
                  <a:cubicBezTo>
                    <a:pt x="16708" y="1037745"/>
                    <a:pt x="1578" y="1018418"/>
                    <a:pt x="98" y="986545"/>
                  </a:cubicBezTo>
                  <a:cubicBezTo>
                    <a:pt x="-1382" y="954672"/>
                    <a:pt x="14340" y="888288"/>
                    <a:pt x="19072" y="841599"/>
                  </a:cubicBezTo>
                  <a:cubicBezTo>
                    <a:pt x="23804" y="794910"/>
                    <a:pt x="25877" y="751221"/>
                    <a:pt x="28488" y="706412"/>
                  </a:cubicBezTo>
                  <a:cubicBezTo>
                    <a:pt x="31099" y="661603"/>
                    <a:pt x="36646" y="621243"/>
                    <a:pt x="34740" y="572748"/>
                  </a:cubicBezTo>
                  <a:cubicBezTo>
                    <a:pt x="32834" y="524253"/>
                    <a:pt x="35467" y="484659"/>
                    <a:pt x="17052" y="415444"/>
                  </a:cubicBezTo>
                  <a:cubicBezTo>
                    <a:pt x="-1363" y="346229"/>
                    <a:pt x="-569" y="238171"/>
                    <a:pt x="4843" y="170731"/>
                  </a:cubicBezTo>
                  <a:cubicBezTo>
                    <a:pt x="10255" y="103291"/>
                    <a:pt x="27155" y="31109"/>
                    <a:pt x="49524" y="10805"/>
                  </a:cubicBezTo>
                  <a:close/>
                </a:path>
              </a:pathLst>
            </a:custGeom>
            <a:solidFill>
              <a:srgbClr val="33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3" name="111 Forma libre"/>
            <p:cNvSpPr>
              <a:spLocks/>
            </p:cNvSpPr>
            <p:nvPr/>
          </p:nvSpPr>
          <p:spPr bwMode="auto">
            <a:xfrm rot="16304508" flipH="1">
              <a:off x="2320948" y="2080254"/>
              <a:ext cx="110263" cy="846379"/>
            </a:xfrm>
            <a:custGeom>
              <a:avLst/>
              <a:gdLst>
                <a:gd name="T0" fmla="*/ 26410 w 152731"/>
                <a:gd name="T1" fmla="*/ 11735 h 1033930"/>
                <a:gd name="T2" fmla="*/ 102800 w 152731"/>
                <a:gd name="T3" fmla="*/ 37100 h 1033930"/>
                <a:gd name="T4" fmla="*/ 105362 w 152731"/>
                <a:gd name="T5" fmla="*/ 266054 h 1033930"/>
                <a:gd name="T6" fmla="*/ 85062 w 152731"/>
                <a:gd name="T7" fmla="*/ 454194 h 1033930"/>
                <a:gd name="T8" fmla="*/ 62221 w 152731"/>
                <a:gd name="T9" fmla="*/ 594789 h 1033930"/>
                <a:gd name="T10" fmla="*/ 57819 w 152731"/>
                <a:gd name="T11" fmla="*/ 681456 h 1033930"/>
                <a:gd name="T12" fmla="*/ 68769 w 152731"/>
                <a:gd name="T13" fmla="*/ 787909 h 1033930"/>
                <a:gd name="T14" fmla="*/ 28934 w 152731"/>
                <a:gd name="T15" fmla="*/ 846102 h 1033930"/>
                <a:gd name="T16" fmla="*/ 8824 w 152731"/>
                <a:gd name="T17" fmla="*/ 808208 h 1033930"/>
                <a:gd name="T18" fmla="*/ 22522 w 152731"/>
                <a:gd name="T19" fmla="*/ 689554 h 1033930"/>
                <a:gd name="T20" fmla="*/ 29320 w 152731"/>
                <a:gd name="T21" fmla="*/ 578890 h 1033930"/>
                <a:gd name="T22" fmla="*/ 33833 w 152731"/>
                <a:gd name="T23" fmla="*/ 469472 h 1033930"/>
                <a:gd name="T24" fmla="*/ 21063 w 152731"/>
                <a:gd name="T25" fmla="*/ 340702 h 1033930"/>
                <a:gd name="T26" fmla="*/ 64 w 152731"/>
                <a:gd name="T27" fmla="*/ 154226 h 1033930"/>
                <a:gd name="T28" fmla="*/ 26410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4" name="112 Forma libre"/>
            <p:cNvSpPr>
              <a:spLocks/>
            </p:cNvSpPr>
            <p:nvPr/>
          </p:nvSpPr>
          <p:spPr bwMode="auto">
            <a:xfrm rot="-5868764">
              <a:off x="2325140" y="2172149"/>
              <a:ext cx="109037" cy="846379"/>
            </a:xfrm>
            <a:custGeom>
              <a:avLst/>
              <a:gdLst>
                <a:gd name="T0" fmla="*/ 26116 w 152731"/>
                <a:gd name="T1" fmla="*/ 11735 h 1033930"/>
                <a:gd name="T2" fmla="*/ 101657 w 152731"/>
                <a:gd name="T3" fmla="*/ 37100 h 1033930"/>
                <a:gd name="T4" fmla="*/ 104190 w 152731"/>
                <a:gd name="T5" fmla="*/ 266054 h 1033930"/>
                <a:gd name="T6" fmla="*/ 84116 w 152731"/>
                <a:gd name="T7" fmla="*/ 454194 h 1033930"/>
                <a:gd name="T8" fmla="*/ 61529 w 152731"/>
                <a:gd name="T9" fmla="*/ 594789 h 1033930"/>
                <a:gd name="T10" fmla="*/ 57176 w 152731"/>
                <a:gd name="T11" fmla="*/ 681456 h 1033930"/>
                <a:gd name="T12" fmla="*/ 68004 w 152731"/>
                <a:gd name="T13" fmla="*/ 787909 h 1033930"/>
                <a:gd name="T14" fmla="*/ 28612 w 152731"/>
                <a:gd name="T15" fmla="*/ 846102 h 1033930"/>
                <a:gd name="T16" fmla="*/ 8725 w 152731"/>
                <a:gd name="T17" fmla="*/ 808208 h 1033930"/>
                <a:gd name="T18" fmla="*/ 22271 w 152731"/>
                <a:gd name="T19" fmla="*/ 689554 h 1033930"/>
                <a:gd name="T20" fmla="*/ 28994 w 152731"/>
                <a:gd name="T21" fmla="*/ 578890 h 1033930"/>
                <a:gd name="T22" fmla="*/ 33457 w 152731"/>
                <a:gd name="T23" fmla="*/ 469472 h 1033930"/>
                <a:gd name="T24" fmla="*/ 20829 w 152731"/>
                <a:gd name="T25" fmla="*/ 340702 h 1033930"/>
                <a:gd name="T26" fmla="*/ 63 w 152731"/>
                <a:gd name="T27" fmla="*/ 154226 h 1033930"/>
                <a:gd name="T28" fmla="*/ 26116 w 152731"/>
                <a:gd name="T29" fmla="*/ 11735 h 10339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731" h="1033930">
                  <a:moveTo>
                    <a:pt x="36582" y="14335"/>
                  </a:moveTo>
                  <a:cubicBezTo>
                    <a:pt x="60300" y="-9512"/>
                    <a:pt x="124167" y="-6458"/>
                    <a:pt x="142394" y="45321"/>
                  </a:cubicBezTo>
                  <a:cubicBezTo>
                    <a:pt x="160621" y="97100"/>
                    <a:pt x="150037" y="240089"/>
                    <a:pt x="145942" y="325009"/>
                  </a:cubicBezTo>
                  <a:cubicBezTo>
                    <a:pt x="141847" y="409929"/>
                    <a:pt x="127784" y="487910"/>
                    <a:pt x="117824" y="554840"/>
                  </a:cubicBezTo>
                  <a:cubicBezTo>
                    <a:pt x="107865" y="621770"/>
                    <a:pt x="92474" y="680320"/>
                    <a:pt x="86185" y="726590"/>
                  </a:cubicBezTo>
                  <a:cubicBezTo>
                    <a:pt x="79896" y="772860"/>
                    <a:pt x="78576" y="793142"/>
                    <a:pt x="80088" y="832461"/>
                  </a:cubicBezTo>
                  <a:cubicBezTo>
                    <a:pt x="81600" y="871780"/>
                    <a:pt x="101923" y="928982"/>
                    <a:pt x="95255" y="962504"/>
                  </a:cubicBezTo>
                  <a:cubicBezTo>
                    <a:pt x="88587" y="996026"/>
                    <a:pt x="71493" y="1038135"/>
                    <a:pt x="40078" y="1033592"/>
                  </a:cubicBezTo>
                  <a:cubicBezTo>
                    <a:pt x="8663" y="1029049"/>
                    <a:pt x="13702" y="1019173"/>
                    <a:pt x="12222" y="987300"/>
                  </a:cubicBezTo>
                  <a:cubicBezTo>
                    <a:pt x="10742" y="955427"/>
                    <a:pt x="26464" y="889043"/>
                    <a:pt x="31196" y="842354"/>
                  </a:cubicBezTo>
                  <a:cubicBezTo>
                    <a:pt x="35928" y="795665"/>
                    <a:pt x="38001" y="751976"/>
                    <a:pt x="40612" y="707167"/>
                  </a:cubicBezTo>
                  <a:cubicBezTo>
                    <a:pt x="43223" y="662358"/>
                    <a:pt x="48770" y="621998"/>
                    <a:pt x="46864" y="573503"/>
                  </a:cubicBezTo>
                  <a:cubicBezTo>
                    <a:pt x="44958" y="525008"/>
                    <a:pt x="47591" y="485414"/>
                    <a:pt x="29176" y="416199"/>
                  </a:cubicBezTo>
                  <a:cubicBezTo>
                    <a:pt x="10761" y="346984"/>
                    <a:pt x="-1146" y="255378"/>
                    <a:pt x="88" y="188401"/>
                  </a:cubicBezTo>
                  <a:cubicBezTo>
                    <a:pt x="1322" y="121424"/>
                    <a:pt x="12864" y="38182"/>
                    <a:pt x="36582" y="14335"/>
                  </a:cubicBezTo>
                  <a:close/>
                </a:path>
              </a:pathLst>
            </a:custGeom>
            <a:solidFill>
              <a:srgbClr val="00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95" name="113 Forma libre"/>
            <p:cNvSpPr>
              <a:spLocks/>
            </p:cNvSpPr>
            <p:nvPr/>
          </p:nvSpPr>
          <p:spPr bwMode="auto">
            <a:xfrm>
              <a:off x="-1021040" y="786975"/>
              <a:ext cx="3791222" cy="3677099"/>
            </a:xfrm>
            <a:custGeom>
              <a:avLst/>
              <a:gdLst>
                <a:gd name="T0" fmla="*/ 1073033 w 4182233"/>
                <a:gd name="T1" fmla="*/ 89763 h 3927217"/>
                <a:gd name="T2" fmla="*/ 1091683 w 4182233"/>
                <a:gd name="T3" fmla="*/ 83342 h 3927217"/>
                <a:gd name="T4" fmla="*/ 1691952 w 4182233"/>
                <a:gd name="T5" fmla="*/ 2007 h 3927217"/>
                <a:gd name="T6" fmla="*/ 2416557 w 4182233"/>
                <a:gd name="T7" fmla="*/ 32686 h 3927217"/>
                <a:gd name="T8" fmla="*/ 2748121 w 4182233"/>
                <a:gd name="T9" fmla="*/ 118302 h 3927217"/>
                <a:gd name="T10" fmla="*/ 3038240 w 4182233"/>
                <a:gd name="T11" fmla="*/ 298096 h 3927217"/>
                <a:gd name="T12" fmla="*/ 3278623 w 4182233"/>
                <a:gd name="T13" fmla="*/ 554945 h 3927217"/>
                <a:gd name="T14" fmla="*/ 3593609 w 4182233"/>
                <a:gd name="T15" fmla="*/ 940219 h 3927217"/>
                <a:gd name="T16" fmla="*/ 3784258 w 4182233"/>
                <a:gd name="T17" fmla="*/ 1539533 h 3927217"/>
                <a:gd name="T18" fmla="*/ 3742813 w 4182233"/>
                <a:gd name="T19" fmla="*/ 1890560 h 3927217"/>
                <a:gd name="T20" fmla="*/ 3676500 w 4182233"/>
                <a:gd name="T21" fmla="*/ 2447066 h 3927217"/>
                <a:gd name="T22" fmla="*/ 3527296 w 4182233"/>
                <a:gd name="T23" fmla="*/ 2755285 h 3927217"/>
                <a:gd name="T24" fmla="*/ 3386382 w 4182233"/>
                <a:gd name="T25" fmla="*/ 2909395 h 3927217"/>
                <a:gd name="T26" fmla="*/ 3237178 w 4182233"/>
                <a:gd name="T27" fmla="*/ 3072066 h 3927217"/>
                <a:gd name="T28" fmla="*/ 2963638 w 4182233"/>
                <a:gd name="T29" fmla="*/ 3286106 h 3927217"/>
                <a:gd name="T30" fmla="*/ 2748121 w 4182233"/>
                <a:gd name="T31" fmla="*/ 3371723 h 3927217"/>
                <a:gd name="T32" fmla="*/ 2507737 w 4182233"/>
                <a:gd name="T33" fmla="*/ 3517271 h 3927217"/>
                <a:gd name="T34" fmla="*/ 2317088 w 4182233"/>
                <a:gd name="T35" fmla="*/ 3594325 h 3927217"/>
                <a:gd name="T36" fmla="*/ 2068415 w 4182233"/>
                <a:gd name="T37" fmla="*/ 3662818 h 3927217"/>
                <a:gd name="T38" fmla="*/ 1711984 w 4182233"/>
                <a:gd name="T39" fmla="*/ 3671380 h 3927217"/>
                <a:gd name="T40" fmla="*/ 1231216 w 4182233"/>
                <a:gd name="T41" fmla="*/ 3594325 h 3927217"/>
                <a:gd name="T42" fmla="*/ 874785 w 4182233"/>
                <a:gd name="T43" fmla="*/ 3320353 h 3927217"/>
                <a:gd name="T44" fmla="*/ 609534 w 4182233"/>
                <a:gd name="T45" fmla="*/ 3209052 h 3927217"/>
                <a:gd name="T46" fmla="*/ 311127 w 4182233"/>
                <a:gd name="T47" fmla="*/ 2875148 h 3927217"/>
                <a:gd name="T48" fmla="*/ 153634 w 4182233"/>
                <a:gd name="T49" fmla="*/ 2601176 h 3927217"/>
                <a:gd name="T50" fmla="*/ 45876 w 4182233"/>
                <a:gd name="T51" fmla="*/ 2070355 h 3927217"/>
                <a:gd name="T52" fmla="*/ 12719 w 4182233"/>
                <a:gd name="T53" fmla="*/ 1436794 h 3927217"/>
                <a:gd name="T54" fmla="*/ 253103 w 4182233"/>
                <a:gd name="T55" fmla="*/ 897411 h 3927217"/>
                <a:gd name="T56" fmla="*/ 493487 w 4182233"/>
                <a:gd name="T57" fmla="*/ 512137 h 3927217"/>
                <a:gd name="T58" fmla="*/ 709003 w 4182233"/>
                <a:gd name="T59" fmla="*/ 340905 h 3927217"/>
                <a:gd name="T60" fmla="*/ 926592 w 4182233"/>
                <a:gd name="T61" fmla="*/ 191076 h 3927217"/>
                <a:gd name="T62" fmla="*/ 1070270 w 4182233"/>
                <a:gd name="T63" fmla="*/ 89763 h 3927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82233" h="3927217">
                  <a:moveTo>
                    <a:pt x="1183701" y="95869"/>
                  </a:moveTo>
                  <a:cubicBezTo>
                    <a:pt x="1186495" y="94726"/>
                    <a:pt x="1117153" y="127492"/>
                    <a:pt x="1204275" y="89011"/>
                  </a:cubicBezTo>
                  <a:cubicBezTo>
                    <a:pt x="1318067" y="73390"/>
                    <a:pt x="1622867" y="11160"/>
                    <a:pt x="1866453" y="2143"/>
                  </a:cubicBezTo>
                  <a:cubicBezTo>
                    <a:pt x="2110039" y="-6874"/>
                    <a:pt x="2471608" y="14208"/>
                    <a:pt x="2665791" y="34909"/>
                  </a:cubicBezTo>
                  <a:cubicBezTo>
                    <a:pt x="2859974" y="55610"/>
                    <a:pt x="2917251" y="79105"/>
                    <a:pt x="3031551" y="126349"/>
                  </a:cubicBezTo>
                  <a:cubicBezTo>
                    <a:pt x="3145851" y="173593"/>
                    <a:pt x="3254055" y="240649"/>
                    <a:pt x="3351591" y="318373"/>
                  </a:cubicBezTo>
                  <a:cubicBezTo>
                    <a:pt x="3449127" y="396097"/>
                    <a:pt x="3514659" y="478393"/>
                    <a:pt x="3616767" y="592693"/>
                  </a:cubicBezTo>
                  <a:cubicBezTo>
                    <a:pt x="3718875" y="706993"/>
                    <a:pt x="3871275" y="828913"/>
                    <a:pt x="3964239" y="1004173"/>
                  </a:cubicBezTo>
                  <a:cubicBezTo>
                    <a:pt x="4057203" y="1179433"/>
                    <a:pt x="4147119" y="1475089"/>
                    <a:pt x="4174551" y="1644253"/>
                  </a:cubicBezTo>
                  <a:cubicBezTo>
                    <a:pt x="4201983" y="1813417"/>
                    <a:pt x="4148643" y="1857613"/>
                    <a:pt x="4128831" y="2019157"/>
                  </a:cubicBezTo>
                  <a:cubicBezTo>
                    <a:pt x="4109019" y="2180701"/>
                    <a:pt x="4095303" y="2459593"/>
                    <a:pt x="4055679" y="2613517"/>
                  </a:cubicBezTo>
                  <a:cubicBezTo>
                    <a:pt x="4016055" y="2767441"/>
                    <a:pt x="3944427" y="2860405"/>
                    <a:pt x="3891087" y="2942701"/>
                  </a:cubicBezTo>
                  <a:cubicBezTo>
                    <a:pt x="3837747" y="3024997"/>
                    <a:pt x="3735639" y="3107293"/>
                    <a:pt x="3735639" y="3107293"/>
                  </a:cubicBezTo>
                  <a:cubicBezTo>
                    <a:pt x="3682299" y="3163681"/>
                    <a:pt x="3648771" y="3213973"/>
                    <a:pt x="3571047" y="3281029"/>
                  </a:cubicBezTo>
                  <a:cubicBezTo>
                    <a:pt x="3493323" y="3348085"/>
                    <a:pt x="3359211" y="3456289"/>
                    <a:pt x="3269295" y="3509629"/>
                  </a:cubicBezTo>
                  <a:cubicBezTo>
                    <a:pt x="3179379" y="3562969"/>
                    <a:pt x="3115371" y="3559921"/>
                    <a:pt x="3031551" y="3601069"/>
                  </a:cubicBezTo>
                  <a:cubicBezTo>
                    <a:pt x="2947731" y="3642217"/>
                    <a:pt x="2845623" y="3716893"/>
                    <a:pt x="2766375" y="3756517"/>
                  </a:cubicBezTo>
                  <a:cubicBezTo>
                    <a:pt x="2687127" y="3796141"/>
                    <a:pt x="2636835" y="3812905"/>
                    <a:pt x="2556063" y="3838813"/>
                  </a:cubicBezTo>
                  <a:cubicBezTo>
                    <a:pt x="2475291" y="3864721"/>
                    <a:pt x="2392995" y="3898249"/>
                    <a:pt x="2281743" y="3911965"/>
                  </a:cubicBezTo>
                  <a:cubicBezTo>
                    <a:pt x="2170491" y="3925681"/>
                    <a:pt x="2042475" y="3933301"/>
                    <a:pt x="1888551" y="3921109"/>
                  </a:cubicBezTo>
                  <a:cubicBezTo>
                    <a:pt x="1734627" y="3908917"/>
                    <a:pt x="1512123" y="3901297"/>
                    <a:pt x="1358199" y="3838813"/>
                  </a:cubicBezTo>
                  <a:cubicBezTo>
                    <a:pt x="1204275" y="3776329"/>
                    <a:pt x="1079307" y="3614785"/>
                    <a:pt x="965007" y="3546205"/>
                  </a:cubicBezTo>
                  <a:cubicBezTo>
                    <a:pt x="850707" y="3477625"/>
                    <a:pt x="776031" y="3506581"/>
                    <a:pt x="672399" y="3427333"/>
                  </a:cubicBezTo>
                  <a:cubicBezTo>
                    <a:pt x="568767" y="3348085"/>
                    <a:pt x="427035" y="3178921"/>
                    <a:pt x="343215" y="3070717"/>
                  </a:cubicBezTo>
                  <a:cubicBezTo>
                    <a:pt x="259395" y="2962513"/>
                    <a:pt x="218247" y="2921365"/>
                    <a:pt x="169479" y="2778109"/>
                  </a:cubicBezTo>
                  <a:cubicBezTo>
                    <a:pt x="120711" y="2634853"/>
                    <a:pt x="76515" y="2418445"/>
                    <a:pt x="50607" y="2211181"/>
                  </a:cubicBezTo>
                  <a:cubicBezTo>
                    <a:pt x="24699" y="2003917"/>
                    <a:pt x="-24069" y="1743313"/>
                    <a:pt x="14031" y="1534525"/>
                  </a:cubicBezTo>
                  <a:cubicBezTo>
                    <a:pt x="52131" y="1325737"/>
                    <a:pt x="190815" y="1123045"/>
                    <a:pt x="279207" y="958453"/>
                  </a:cubicBezTo>
                  <a:cubicBezTo>
                    <a:pt x="367599" y="793861"/>
                    <a:pt x="460563" y="646033"/>
                    <a:pt x="544383" y="546973"/>
                  </a:cubicBezTo>
                  <a:cubicBezTo>
                    <a:pt x="628203" y="447913"/>
                    <a:pt x="702498" y="421243"/>
                    <a:pt x="782127" y="364093"/>
                  </a:cubicBezTo>
                  <a:cubicBezTo>
                    <a:pt x="861756" y="306943"/>
                    <a:pt x="955736" y="248777"/>
                    <a:pt x="1022157" y="204073"/>
                  </a:cubicBezTo>
                  <a:cubicBezTo>
                    <a:pt x="1088578" y="159369"/>
                    <a:pt x="1125789" y="106537"/>
                    <a:pt x="1180653" y="95869"/>
                  </a:cubicBezTo>
                </a:path>
              </a:pathLst>
            </a:custGeom>
            <a:solidFill>
              <a:srgbClr val="ADADEB">
                <a:alpha val="30196"/>
              </a:srgb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16" name="92 Grupo"/>
          <p:cNvGrpSpPr>
            <a:grpSpLocks/>
          </p:cNvGrpSpPr>
          <p:nvPr/>
        </p:nvGrpSpPr>
        <p:grpSpPr bwMode="auto">
          <a:xfrm rot="-1429491">
            <a:off x="2197100" y="2990850"/>
            <a:ext cx="2049463" cy="1635125"/>
            <a:chOff x="2427742" y="3507205"/>
            <a:chExt cx="2196826" cy="1600000"/>
          </a:xfrm>
        </p:grpSpPr>
        <p:pic>
          <p:nvPicPr>
            <p:cNvPr id="38981" name="93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742" y="3507205"/>
              <a:ext cx="2196826" cy="1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94 Forma libre"/>
            <p:cNvSpPr/>
            <p:nvPr/>
          </p:nvSpPr>
          <p:spPr bwMode="auto">
            <a:xfrm>
              <a:off x="2442365" y="3518031"/>
              <a:ext cx="2181511" cy="1553398"/>
            </a:xfrm>
            <a:custGeom>
              <a:avLst/>
              <a:gdLst>
                <a:gd name="connsiteX0" fmla="*/ 45029 w 2195464"/>
                <a:gd name="connsiteY0" fmla="*/ 27198 h 1562765"/>
                <a:gd name="connsiteX1" fmla="*/ 140823 w 2195464"/>
                <a:gd name="connsiteY1" fmla="*/ 7604 h 1562765"/>
                <a:gd name="connsiteX2" fmla="*/ 463040 w 2195464"/>
                <a:gd name="connsiteY2" fmla="*/ 140409 h 1562765"/>
                <a:gd name="connsiteX3" fmla="*/ 1225040 w 2195464"/>
                <a:gd name="connsiteY3" fmla="*/ 573661 h 1562765"/>
                <a:gd name="connsiteX4" fmla="*/ 1394858 w 2195464"/>
                <a:gd name="connsiteY4" fmla="*/ 632444 h 1562765"/>
                <a:gd name="connsiteX5" fmla="*/ 1523309 w 2195464"/>
                <a:gd name="connsiteY5" fmla="*/ 573661 h 1562765"/>
                <a:gd name="connsiteX6" fmla="*/ 1723606 w 2195464"/>
                <a:gd name="connsiteY6" fmla="*/ 519232 h 1562765"/>
                <a:gd name="connsiteX7" fmla="*/ 2172098 w 2195464"/>
                <a:gd name="connsiteY7" fmla="*/ 767427 h 1562765"/>
                <a:gd name="connsiteX8" fmla="*/ 2115492 w 2195464"/>
                <a:gd name="connsiteY8" fmla="*/ 982964 h 1562765"/>
                <a:gd name="connsiteX9" fmla="*/ 1973978 w 2195464"/>
                <a:gd name="connsiteY9" fmla="*/ 878461 h 1562765"/>
                <a:gd name="connsiteX10" fmla="*/ 1538549 w 2195464"/>
                <a:gd name="connsiteY10" fmla="*/ 963369 h 1562765"/>
                <a:gd name="connsiteX11" fmla="*/ 1490652 w 2195464"/>
                <a:gd name="connsiteY11" fmla="*/ 1350901 h 1562765"/>
                <a:gd name="connsiteX12" fmla="*/ 1647406 w 2195464"/>
                <a:gd name="connsiteY12" fmla="*/ 1446695 h 1562765"/>
                <a:gd name="connsiteX13" fmla="*/ 1595155 w 2195464"/>
                <a:gd name="connsiteY13" fmla="*/ 1525072 h 1562765"/>
                <a:gd name="connsiteX14" fmla="*/ 1416629 w 2195464"/>
                <a:gd name="connsiteY14" fmla="*/ 1551198 h 1562765"/>
                <a:gd name="connsiteX15" fmla="*/ 1120538 w 2195464"/>
                <a:gd name="connsiteY15" fmla="*/ 1337838 h 1562765"/>
                <a:gd name="connsiteX16" fmla="*/ 1079172 w 2195464"/>
                <a:gd name="connsiteY16" fmla="*/ 1102707 h 1562765"/>
                <a:gd name="connsiteX17" fmla="*/ 1135778 w 2195464"/>
                <a:gd name="connsiteY17" fmla="*/ 956838 h 1562765"/>
                <a:gd name="connsiteX18" fmla="*/ 1164080 w 2195464"/>
                <a:gd name="connsiteY18" fmla="*/ 891524 h 1562765"/>
                <a:gd name="connsiteX19" fmla="*/ 1094412 w 2195464"/>
                <a:gd name="connsiteY19" fmla="*/ 819678 h 1562765"/>
                <a:gd name="connsiteX20" fmla="*/ 515292 w 2195464"/>
                <a:gd name="connsiteY20" fmla="*/ 473512 h 1562765"/>
                <a:gd name="connsiteX21" fmla="*/ 36320 w 2195464"/>
                <a:gd name="connsiteY21" fmla="*/ 118638 h 1562765"/>
                <a:gd name="connsiteX22" fmla="*/ 45029 w 2195464"/>
                <a:gd name="connsiteY22" fmla="*/ 27198 h 1562765"/>
                <a:gd name="connsiteX0" fmla="*/ 13305 w 2163740"/>
                <a:gd name="connsiteY0" fmla="*/ 29120 h 1564687"/>
                <a:gd name="connsiteX1" fmla="*/ 109099 w 2163740"/>
                <a:gd name="connsiteY1" fmla="*/ 9526 h 1564687"/>
                <a:gd name="connsiteX2" fmla="*/ 431316 w 2163740"/>
                <a:gd name="connsiteY2" fmla="*/ 142331 h 1564687"/>
                <a:gd name="connsiteX3" fmla="*/ 1193316 w 2163740"/>
                <a:gd name="connsiteY3" fmla="*/ 575583 h 1564687"/>
                <a:gd name="connsiteX4" fmla="*/ 1363134 w 2163740"/>
                <a:gd name="connsiteY4" fmla="*/ 634366 h 1564687"/>
                <a:gd name="connsiteX5" fmla="*/ 1491585 w 2163740"/>
                <a:gd name="connsiteY5" fmla="*/ 575583 h 1564687"/>
                <a:gd name="connsiteX6" fmla="*/ 1691882 w 2163740"/>
                <a:gd name="connsiteY6" fmla="*/ 521154 h 1564687"/>
                <a:gd name="connsiteX7" fmla="*/ 2140374 w 2163740"/>
                <a:gd name="connsiteY7" fmla="*/ 769349 h 1564687"/>
                <a:gd name="connsiteX8" fmla="*/ 2083768 w 2163740"/>
                <a:gd name="connsiteY8" fmla="*/ 984886 h 1564687"/>
                <a:gd name="connsiteX9" fmla="*/ 1942254 w 2163740"/>
                <a:gd name="connsiteY9" fmla="*/ 880383 h 1564687"/>
                <a:gd name="connsiteX10" fmla="*/ 1506825 w 2163740"/>
                <a:gd name="connsiteY10" fmla="*/ 965291 h 1564687"/>
                <a:gd name="connsiteX11" fmla="*/ 1458928 w 2163740"/>
                <a:gd name="connsiteY11" fmla="*/ 1352823 h 1564687"/>
                <a:gd name="connsiteX12" fmla="*/ 1615682 w 2163740"/>
                <a:gd name="connsiteY12" fmla="*/ 1448617 h 1564687"/>
                <a:gd name="connsiteX13" fmla="*/ 1563431 w 2163740"/>
                <a:gd name="connsiteY13" fmla="*/ 1526994 h 1564687"/>
                <a:gd name="connsiteX14" fmla="*/ 1384905 w 2163740"/>
                <a:gd name="connsiteY14" fmla="*/ 1553120 h 1564687"/>
                <a:gd name="connsiteX15" fmla="*/ 1088814 w 2163740"/>
                <a:gd name="connsiteY15" fmla="*/ 1339760 h 1564687"/>
                <a:gd name="connsiteX16" fmla="*/ 1047448 w 2163740"/>
                <a:gd name="connsiteY16" fmla="*/ 1104629 h 1564687"/>
                <a:gd name="connsiteX17" fmla="*/ 1104054 w 2163740"/>
                <a:gd name="connsiteY17" fmla="*/ 958760 h 1564687"/>
                <a:gd name="connsiteX18" fmla="*/ 1132356 w 2163740"/>
                <a:gd name="connsiteY18" fmla="*/ 893446 h 1564687"/>
                <a:gd name="connsiteX19" fmla="*/ 1062688 w 2163740"/>
                <a:gd name="connsiteY19" fmla="*/ 821600 h 1564687"/>
                <a:gd name="connsiteX20" fmla="*/ 483568 w 2163740"/>
                <a:gd name="connsiteY20" fmla="*/ 475434 h 1564687"/>
                <a:gd name="connsiteX21" fmla="*/ 52494 w 2163740"/>
                <a:gd name="connsiteY21" fmla="*/ 177166 h 1564687"/>
                <a:gd name="connsiteX22" fmla="*/ 13305 w 2163740"/>
                <a:gd name="connsiteY22" fmla="*/ 29120 h 1564687"/>
                <a:gd name="connsiteX0" fmla="*/ 16070 w 2166505"/>
                <a:gd name="connsiteY0" fmla="*/ 25888 h 1561455"/>
                <a:gd name="connsiteX1" fmla="*/ 153230 w 2166505"/>
                <a:gd name="connsiteY1" fmla="*/ 10649 h 1561455"/>
                <a:gd name="connsiteX2" fmla="*/ 434081 w 2166505"/>
                <a:gd name="connsiteY2" fmla="*/ 139099 h 1561455"/>
                <a:gd name="connsiteX3" fmla="*/ 1196081 w 2166505"/>
                <a:gd name="connsiteY3" fmla="*/ 572351 h 1561455"/>
                <a:gd name="connsiteX4" fmla="*/ 1365899 w 2166505"/>
                <a:gd name="connsiteY4" fmla="*/ 631134 h 1561455"/>
                <a:gd name="connsiteX5" fmla="*/ 1494350 w 2166505"/>
                <a:gd name="connsiteY5" fmla="*/ 572351 h 1561455"/>
                <a:gd name="connsiteX6" fmla="*/ 1694647 w 2166505"/>
                <a:gd name="connsiteY6" fmla="*/ 517922 h 1561455"/>
                <a:gd name="connsiteX7" fmla="*/ 2143139 w 2166505"/>
                <a:gd name="connsiteY7" fmla="*/ 766117 h 1561455"/>
                <a:gd name="connsiteX8" fmla="*/ 2086533 w 2166505"/>
                <a:gd name="connsiteY8" fmla="*/ 981654 h 1561455"/>
                <a:gd name="connsiteX9" fmla="*/ 1945019 w 2166505"/>
                <a:gd name="connsiteY9" fmla="*/ 877151 h 1561455"/>
                <a:gd name="connsiteX10" fmla="*/ 1509590 w 2166505"/>
                <a:gd name="connsiteY10" fmla="*/ 962059 h 1561455"/>
                <a:gd name="connsiteX11" fmla="*/ 1461693 w 2166505"/>
                <a:gd name="connsiteY11" fmla="*/ 1349591 h 1561455"/>
                <a:gd name="connsiteX12" fmla="*/ 1618447 w 2166505"/>
                <a:gd name="connsiteY12" fmla="*/ 1445385 h 1561455"/>
                <a:gd name="connsiteX13" fmla="*/ 1566196 w 2166505"/>
                <a:gd name="connsiteY13" fmla="*/ 1523762 h 1561455"/>
                <a:gd name="connsiteX14" fmla="*/ 1387670 w 2166505"/>
                <a:gd name="connsiteY14" fmla="*/ 1549888 h 1561455"/>
                <a:gd name="connsiteX15" fmla="*/ 1091579 w 2166505"/>
                <a:gd name="connsiteY15" fmla="*/ 1336528 h 1561455"/>
                <a:gd name="connsiteX16" fmla="*/ 1050213 w 2166505"/>
                <a:gd name="connsiteY16" fmla="*/ 1101397 h 1561455"/>
                <a:gd name="connsiteX17" fmla="*/ 1106819 w 2166505"/>
                <a:gd name="connsiteY17" fmla="*/ 955528 h 1561455"/>
                <a:gd name="connsiteX18" fmla="*/ 1135121 w 2166505"/>
                <a:gd name="connsiteY18" fmla="*/ 890214 h 1561455"/>
                <a:gd name="connsiteX19" fmla="*/ 1065453 w 2166505"/>
                <a:gd name="connsiteY19" fmla="*/ 818368 h 1561455"/>
                <a:gd name="connsiteX20" fmla="*/ 486333 w 2166505"/>
                <a:gd name="connsiteY20" fmla="*/ 472202 h 1561455"/>
                <a:gd name="connsiteX21" fmla="*/ 55259 w 2166505"/>
                <a:gd name="connsiteY21" fmla="*/ 173934 h 1561455"/>
                <a:gd name="connsiteX22" fmla="*/ 16070 w 2166505"/>
                <a:gd name="connsiteY22" fmla="*/ 25888 h 1561455"/>
                <a:gd name="connsiteX0" fmla="*/ 13190 w 2172334"/>
                <a:gd name="connsiteY0" fmla="*/ 23396 h 1563318"/>
                <a:gd name="connsiteX1" fmla="*/ 159059 w 2172334"/>
                <a:gd name="connsiteY1" fmla="*/ 12512 h 1563318"/>
                <a:gd name="connsiteX2" fmla="*/ 439910 w 2172334"/>
                <a:gd name="connsiteY2" fmla="*/ 140962 h 1563318"/>
                <a:gd name="connsiteX3" fmla="*/ 1201910 w 2172334"/>
                <a:gd name="connsiteY3" fmla="*/ 574214 h 1563318"/>
                <a:gd name="connsiteX4" fmla="*/ 1371728 w 2172334"/>
                <a:gd name="connsiteY4" fmla="*/ 632997 h 1563318"/>
                <a:gd name="connsiteX5" fmla="*/ 1500179 w 2172334"/>
                <a:gd name="connsiteY5" fmla="*/ 574214 h 1563318"/>
                <a:gd name="connsiteX6" fmla="*/ 1700476 w 2172334"/>
                <a:gd name="connsiteY6" fmla="*/ 519785 h 1563318"/>
                <a:gd name="connsiteX7" fmla="*/ 2148968 w 2172334"/>
                <a:gd name="connsiteY7" fmla="*/ 767980 h 1563318"/>
                <a:gd name="connsiteX8" fmla="*/ 2092362 w 2172334"/>
                <a:gd name="connsiteY8" fmla="*/ 983517 h 1563318"/>
                <a:gd name="connsiteX9" fmla="*/ 1950848 w 2172334"/>
                <a:gd name="connsiteY9" fmla="*/ 879014 h 1563318"/>
                <a:gd name="connsiteX10" fmla="*/ 1515419 w 2172334"/>
                <a:gd name="connsiteY10" fmla="*/ 963922 h 1563318"/>
                <a:gd name="connsiteX11" fmla="*/ 1467522 w 2172334"/>
                <a:gd name="connsiteY11" fmla="*/ 1351454 h 1563318"/>
                <a:gd name="connsiteX12" fmla="*/ 1624276 w 2172334"/>
                <a:gd name="connsiteY12" fmla="*/ 1447248 h 1563318"/>
                <a:gd name="connsiteX13" fmla="*/ 1572025 w 2172334"/>
                <a:gd name="connsiteY13" fmla="*/ 1525625 h 1563318"/>
                <a:gd name="connsiteX14" fmla="*/ 1393499 w 2172334"/>
                <a:gd name="connsiteY14" fmla="*/ 1551751 h 1563318"/>
                <a:gd name="connsiteX15" fmla="*/ 1097408 w 2172334"/>
                <a:gd name="connsiteY15" fmla="*/ 1338391 h 1563318"/>
                <a:gd name="connsiteX16" fmla="*/ 1056042 w 2172334"/>
                <a:gd name="connsiteY16" fmla="*/ 1103260 h 1563318"/>
                <a:gd name="connsiteX17" fmla="*/ 1112648 w 2172334"/>
                <a:gd name="connsiteY17" fmla="*/ 957391 h 1563318"/>
                <a:gd name="connsiteX18" fmla="*/ 1140950 w 2172334"/>
                <a:gd name="connsiteY18" fmla="*/ 892077 h 1563318"/>
                <a:gd name="connsiteX19" fmla="*/ 1071282 w 2172334"/>
                <a:gd name="connsiteY19" fmla="*/ 820231 h 1563318"/>
                <a:gd name="connsiteX20" fmla="*/ 492162 w 2172334"/>
                <a:gd name="connsiteY20" fmla="*/ 474065 h 1563318"/>
                <a:gd name="connsiteX21" fmla="*/ 61088 w 2172334"/>
                <a:gd name="connsiteY21" fmla="*/ 175797 h 1563318"/>
                <a:gd name="connsiteX22" fmla="*/ 13190 w 2172334"/>
                <a:gd name="connsiteY22" fmla="*/ 23396 h 1563318"/>
                <a:gd name="connsiteX0" fmla="*/ 16949 w 2176093"/>
                <a:gd name="connsiteY0" fmla="*/ 26311 h 1566233"/>
                <a:gd name="connsiteX1" fmla="*/ 162818 w 2176093"/>
                <a:gd name="connsiteY1" fmla="*/ 15427 h 1566233"/>
                <a:gd name="connsiteX2" fmla="*/ 443669 w 2176093"/>
                <a:gd name="connsiteY2" fmla="*/ 143877 h 1566233"/>
                <a:gd name="connsiteX3" fmla="*/ 1205669 w 2176093"/>
                <a:gd name="connsiteY3" fmla="*/ 577129 h 1566233"/>
                <a:gd name="connsiteX4" fmla="*/ 1375487 w 2176093"/>
                <a:gd name="connsiteY4" fmla="*/ 635912 h 1566233"/>
                <a:gd name="connsiteX5" fmla="*/ 1503938 w 2176093"/>
                <a:gd name="connsiteY5" fmla="*/ 577129 h 1566233"/>
                <a:gd name="connsiteX6" fmla="*/ 1704235 w 2176093"/>
                <a:gd name="connsiteY6" fmla="*/ 522700 h 1566233"/>
                <a:gd name="connsiteX7" fmla="*/ 2152727 w 2176093"/>
                <a:gd name="connsiteY7" fmla="*/ 770895 h 1566233"/>
                <a:gd name="connsiteX8" fmla="*/ 2096121 w 2176093"/>
                <a:gd name="connsiteY8" fmla="*/ 986432 h 1566233"/>
                <a:gd name="connsiteX9" fmla="*/ 1954607 w 2176093"/>
                <a:gd name="connsiteY9" fmla="*/ 881929 h 1566233"/>
                <a:gd name="connsiteX10" fmla="*/ 1519178 w 2176093"/>
                <a:gd name="connsiteY10" fmla="*/ 966837 h 1566233"/>
                <a:gd name="connsiteX11" fmla="*/ 1471281 w 2176093"/>
                <a:gd name="connsiteY11" fmla="*/ 1354369 h 1566233"/>
                <a:gd name="connsiteX12" fmla="*/ 1628035 w 2176093"/>
                <a:gd name="connsiteY12" fmla="*/ 1450163 h 1566233"/>
                <a:gd name="connsiteX13" fmla="*/ 1575784 w 2176093"/>
                <a:gd name="connsiteY13" fmla="*/ 1528540 h 1566233"/>
                <a:gd name="connsiteX14" fmla="*/ 1397258 w 2176093"/>
                <a:gd name="connsiteY14" fmla="*/ 1554666 h 1566233"/>
                <a:gd name="connsiteX15" fmla="*/ 1101167 w 2176093"/>
                <a:gd name="connsiteY15" fmla="*/ 1341306 h 1566233"/>
                <a:gd name="connsiteX16" fmla="*/ 1059801 w 2176093"/>
                <a:gd name="connsiteY16" fmla="*/ 1106175 h 1566233"/>
                <a:gd name="connsiteX17" fmla="*/ 1116407 w 2176093"/>
                <a:gd name="connsiteY17" fmla="*/ 960306 h 1566233"/>
                <a:gd name="connsiteX18" fmla="*/ 1144709 w 2176093"/>
                <a:gd name="connsiteY18" fmla="*/ 894992 h 1566233"/>
                <a:gd name="connsiteX19" fmla="*/ 1075041 w 2176093"/>
                <a:gd name="connsiteY19" fmla="*/ 823146 h 1566233"/>
                <a:gd name="connsiteX20" fmla="*/ 495921 w 2176093"/>
                <a:gd name="connsiteY20" fmla="*/ 476980 h 1566233"/>
                <a:gd name="connsiteX21" fmla="*/ 64847 w 2176093"/>
                <a:gd name="connsiteY21" fmla="*/ 178712 h 1566233"/>
                <a:gd name="connsiteX22" fmla="*/ 16949 w 2176093"/>
                <a:gd name="connsiteY22" fmla="*/ 26311 h 1566233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36629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205669 w 2176093"/>
                <a:gd name="connsiteY3" fmla="*/ 577846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6093"/>
                <a:gd name="connsiteY0" fmla="*/ 27028 h 1566950"/>
                <a:gd name="connsiteX1" fmla="*/ 162818 w 2176093"/>
                <a:gd name="connsiteY1" fmla="*/ 16144 h 1566950"/>
                <a:gd name="connsiteX2" fmla="*/ 476326 w 2176093"/>
                <a:gd name="connsiteY2" fmla="*/ 155480 h 1566950"/>
                <a:gd name="connsiteX3" fmla="*/ 1159949 w 2176093"/>
                <a:gd name="connsiteY3" fmla="*/ 553898 h 1566950"/>
                <a:gd name="connsiteX4" fmla="*/ 1375487 w 2176093"/>
                <a:gd name="connsiteY4" fmla="*/ 645337 h 1566950"/>
                <a:gd name="connsiteX5" fmla="*/ 1503938 w 2176093"/>
                <a:gd name="connsiteY5" fmla="*/ 577846 h 1566950"/>
                <a:gd name="connsiteX6" fmla="*/ 1704235 w 2176093"/>
                <a:gd name="connsiteY6" fmla="*/ 523417 h 1566950"/>
                <a:gd name="connsiteX7" fmla="*/ 2152727 w 2176093"/>
                <a:gd name="connsiteY7" fmla="*/ 771612 h 1566950"/>
                <a:gd name="connsiteX8" fmla="*/ 2096121 w 2176093"/>
                <a:gd name="connsiteY8" fmla="*/ 987149 h 1566950"/>
                <a:gd name="connsiteX9" fmla="*/ 1954607 w 2176093"/>
                <a:gd name="connsiteY9" fmla="*/ 882646 h 1566950"/>
                <a:gd name="connsiteX10" fmla="*/ 1519178 w 2176093"/>
                <a:gd name="connsiteY10" fmla="*/ 967554 h 1566950"/>
                <a:gd name="connsiteX11" fmla="*/ 1471281 w 2176093"/>
                <a:gd name="connsiteY11" fmla="*/ 1355086 h 1566950"/>
                <a:gd name="connsiteX12" fmla="*/ 1628035 w 2176093"/>
                <a:gd name="connsiteY12" fmla="*/ 1450880 h 1566950"/>
                <a:gd name="connsiteX13" fmla="*/ 1575784 w 2176093"/>
                <a:gd name="connsiteY13" fmla="*/ 1529257 h 1566950"/>
                <a:gd name="connsiteX14" fmla="*/ 1397258 w 2176093"/>
                <a:gd name="connsiteY14" fmla="*/ 1555383 h 1566950"/>
                <a:gd name="connsiteX15" fmla="*/ 1101167 w 2176093"/>
                <a:gd name="connsiteY15" fmla="*/ 1342023 h 1566950"/>
                <a:gd name="connsiteX16" fmla="*/ 1059801 w 2176093"/>
                <a:gd name="connsiteY16" fmla="*/ 1106892 h 1566950"/>
                <a:gd name="connsiteX17" fmla="*/ 1116407 w 2176093"/>
                <a:gd name="connsiteY17" fmla="*/ 961023 h 1566950"/>
                <a:gd name="connsiteX18" fmla="*/ 1144709 w 2176093"/>
                <a:gd name="connsiteY18" fmla="*/ 895709 h 1566950"/>
                <a:gd name="connsiteX19" fmla="*/ 1075041 w 2176093"/>
                <a:gd name="connsiteY19" fmla="*/ 823863 h 1566950"/>
                <a:gd name="connsiteX20" fmla="*/ 495921 w 2176093"/>
                <a:gd name="connsiteY20" fmla="*/ 477697 h 1566950"/>
                <a:gd name="connsiteX21" fmla="*/ 64847 w 2176093"/>
                <a:gd name="connsiteY21" fmla="*/ 179429 h 1566950"/>
                <a:gd name="connsiteX22" fmla="*/ 16949 w 2176093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03938 w 2173784"/>
                <a:gd name="connsiteY5" fmla="*/ 577846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23532 w 2173784"/>
                <a:gd name="connsiteY5" fmla="*/ 558251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73784"/>
                <a:gd name="connsiteY0" fmla="*/ 27028 h 1566950"/>
                <a:gd name="connsiteX1" fmla="*/ 162818 w 2173784"/>
                <a:gd name="connsiteY1" fmla="*/ 16144 h 1566950"/>
                <a:gd name="connsiteX2" fmla="*/ 476326 w 2173784"/>
                <a:gd name="connsiteY2" fmla="*/ 155480 h 1566950"/>
                <a:gd name="connsiteX3" fmla="*/ 1159949 w 2173784"/>
                <a:gd name="connsiteY3" fmla="*/ 553898 h 1566950"/>
                <a:gd name="connsiteX4" fmla="*/ 1375487 w 2173784"/>
                <a:gd name="connsiteY4" fmla="*/ 645337 h 1566950"/>
                <a:gd name="connsiteX5" fmla="*/ 1523532 w 2173784"/>
                <a:gd name="connsiteY5" fmla="*/ 558251 h 1566950"/>
                <a:gd name="connsiteX6" fmla="*/ 1736892 w 2173784"/>
                <a:gd name="connsiteY6" fmla="*/ 536480 h 1566950"/>
                <a:gd name="connsiteX7" fmla="*/ 2152727 w 2173784"/>
                <a:gd name="connsiteY7" fmla="*/ 771612 h 1566950"/>
                <a:gd name="connsiteX8" fmla="*/ 2096121 w 2173784"/>
                <a:gd name="connsiteY8" fmla="*/ 987149 h 1566950"/>
                <a:gd name="connsiteX9" fmla="*/ 1954607 w 2173784"/>
                <a:gd name="connsiteY9" fmla="*/ 882646 h 1566950"/>
                <a:gd name="connsiteX10" fmla="*/ 1519178 w 2173784"/>
                <a:gd name="connsiteY10" fmla="*/ 967554 h 1566950"/>
                <a:gd name="connsiteX11" fmla="*/ 1471281 w 2173784"/>
                <a:gd name="connsiteY11" fmla="*/ 1355086 h 1566950"/>
                <a:gd name="connsiteX12" fmla="*/ 1628035 w 2173784"/>
                <a:gd name="connsiteY12" fmla="*/ 1450880 h 1566950"/>
                <a:gd name="connsiteX13" fmla="*/ 1575784 w 2173784"/>
                <a:gd name="connsiteY13" fmla="*/ 1529257 h 1566950"/>
                <a:gd name="connsiteX14" fmla="*/ 1397258 w 2173784"/>
                <a:gd name="connsiteY14" fmla="*/ 1555383 h 1566950"/>
                <a:gd name="connsiteX15" fmla="*/ 1101167 w 2173784"/>
                <a:gd name="connsiteY15" fmla="*/ 1342023 h 1566950"/>
                <a:gd name="connsiteX16" fmla="*/ 1059801 w 2173784"/>
                <a:gd name="connsiteY16" fmla="*/ 1106892 h 1566950"/>
                <a:gd name="connsiteX17" fmla="*/ 1116407 w 2173784"/>
                <a:gd name="connsiteY17" fmla="*/ 961023 h 1566950"/>
                <a:gd name="connsiteX18" fmla="*/ 1144709 w 2173784"/>
                <a:gd name="connsiteY18" fmla="*/ 895709 h 1566950"/>
                <a:gd name="connsiteX19" fmla="*/ 1075041 w 2173784"/>
                <a:gd name="connsiteY19" fmla="*/ 823863 h 1566950"/>
                <a:gd name="connsiteX20" fmla="*/ 495921 w 2173784"/>
                <a:gd name="connsiteY20" fmla="*/ 477697 h 1566950"/>
                <a:gd name="connsiteX21" fmla="*/ 64847 w 2173784"/>
                <a:gd name="connsiteY21" fmla="*/ 179429 h 1566950"/>
                <a:gd name="connsiteX22" fmla="*/ 16949 w 217378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23532 w 2166524"/>
                <a:gd name="connsiteY5" fmla="*/ 558251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23532 w 2166524"/>
                <a:gd name="connsiteY5" fmla="*/ 558251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66524"/>
                <a:gd name="connsiteY0" fmla="*/ 27028 h 1566950"/>
                <a:gd name="connsiteX1" fmla="*/ 162818 w 2166524"/>
                <a:gd name="connsiteY1" fmla="*/ 16144 h 1566950"/>
                <a:gd name="connsiteX2" fmla="*/ 476326 w 2166524"/>
                <a:gd name="connsiteY2" fmla="*/ 155480 h 1566950"/>
                <a:gd name="connsiteX3" fmla="*/ 1159949 w 2166524"/>
                <a:gd name="connsiteY3" fmla="*/ 553898 h 1566950"/>
                <a:gd name="connsiteX4" fmla="*/ 1375487 w 2166524"/>
                <a:gd name="connsiteY4" fmla="*/ 645337 h 1566950"/>
                <a:gd name="connsiteX5" fmla="*/ 1536595 w 2166524"/>
                <a:gd name="connsiteY5" fmla="*/ 547366 h 1566950"/>
                <a:gd name="connsiteX6" fmla="*/ 1841394 w 2166524"/>
                <a:gd name="connsiteY6" fmla="*/ 558252 h 1566950"/>
                <a:gd name="connsiteX7" fmla="*/ 2152727 w 2166524"/>
                <a:gd name="connsiteY7" fmla="*/ 771612 h 1566950"/>
                <a:gd name="connsiteX8" fmla="*/ 2096121 w 2166524"/>
                <a:gd name="connsiteY8" fmla="*/ 987149 h 1566950"/>
                <a:gd name="connsiteX9" fmla="*/ 1954607 w 2166524"/>
                <a:gd name="connsiteY9" fmla="*/ 882646 h 1566950"/>
                <a:gd name="connsiteX10" fmla="*/ 1519178 w 2166524"/>
                <a:gd name="connsiteY10" fmla="*/ 967554 h 1566950"/>
                <a:gd name="connsiteX11" fmla="*/ 1471281 w 2166524"/>
                <a:gd name="connsiteY11" fmla="*/ 1355086 h 1566950"/>
                <a:gd name="connsiteX12" fmla="*/ 1628035 w 2166524"/>
                <a:gd name="connsiteY12" fmla="*/ 1450880 h 1566950"/>
                <a:gd name="connsiteX13" fmla="*/ 1575784 w 2166524"/>
                <a:gd name="connsiteY13" fmla="*/ 1529257 h 1566950"/>
                <a:gd name="connsiteX14" fmla="*/ 1397258 w 2166524"/>
                <a:gd name="connsiteY14" fmla="*/ 1555383 h 1566950"/>
                <a:gd name="connsiteX15" fmla="*/ 1101167 w 2166524"/>
                <a:gd name="connsiteY15" fmla="*/ 1342023 h 1566950"/>
                <a:gd name="connsiteX16" fmla="*/ 1059801 w 2166524"/>
                <a:gd name="connsiteY16" fmla="*/ 1106892 h 1566950"/>
                <a:gd name="connsiteX17" fmla="*/ 1116407 w 2166524"/>
                <a:gd name="connsiteY17" fmla="*/ 961023 h 1566950"/>
                <a:gd name="connsiteX18" fmla="*/ 1144709 w 2166524"/>
                <a:gd name="connsiteY18" fmla="*/ 895709 h 1566950"/>
                <a:gd name="connsiteX19" fmla="*/ 1075041 w 2166524"/>
                <a:gd name="connsiteY19" fmla="*/ 823863 h 1566950"/>
                <a:gd name="connsiteX20" fmla="*/ 495921 w 2166524"/>
                <a:gd name="connsiteY20" fmla="*/ 477697 h 1566950"/>
                <a:gd name="connsiteX21" fmla="*/ 64847 w 2166524"/>
                <a:gd name="connsiteY21" fmla="*/ 179429 h 1566950"/>
                <a:gd name="connsiteX22" fmla="*/ 16949 w 2166524"/>
                <a:gd name="connsiteY22" fmla="*/ 27028 h 1566950"/>
                <a:gd name="connsiteX0" fmla="*/ 16949 w 2178236"/>
                <a:gd name="connsiteY0" fmla="*/ 27028 h 1566950"/>
                <a:gd name="connsiteX1" fmla="*/ 162818 w 2178236"/>
                <a:gd name="connsiteY1" fmla="*/ 16144 h 1566950"/>
                <a:gd name="connsiteX2" fmla="*/ 476326 w 2178236"/>
                <a:gd name="connsiteY2" fmla="*/ 155480 h 1566950"/>
                <a:gd name="connsiteX3" fmla="*/ 1159949 w 2178236"/>
                <a:gd name="connsiteY3" fmla="*/ 553898 h 1566950"/>
                <a:gd name="connsiteX4" fmla="*/ 1375487 w 2178236"/>
                <a:gd name="connsiteY4" fmla="*/ 645337 h 1566950"/>
                <a:gd name="connsiteX5" fmla="*/ 1536595 w 2178236"/>
                <a:gd name="connsiteY5" fmla="*/ 547366 h 1566950"/>
                <a:gd name="connsiteX6" fmla="*/ 1841394 w 2178236"/>
                <a:gd name="connsiteY6" fmla="*/ 558252 h 1566950"/>
                <a:gd name="connsiteX7" fmla="*/ 2165789 w 2178236"/>
                <a:gd name="connsiteY7" fmla="*/ 786852 h 1566950"/>
                <a:gd name="connsiteX8" fmla="*/ 2096121 w 2178236"/>
                <a:gd name="connsiteY8" fmla="*/ 987149 h 1566950"/>
                <a:gd name="connsiteX9" fmla="*/ 1954607 w 2178236"/>
                <a:gd name="connsiteY9" fmla="*/ 882646 h 1566950"/>
                <a:gd name="connsiteX10" fmla="*/ 1519178 w 2178236"/>
                <a:gd name="connsiteY10" fmla="*/ 967554 h 1566950"/>
                <a:gd name="connsiteX11" fmla="*/ 1471281 w 2178236"/>
                <a:gd name="connsiteY11" fmla="*/ 1355086 h 1566950"/>
                <a:gd name="connsiteX12" fmla="*/ 1628035 w 2178236"/>
                <a:gd name="connsiteY12" fmla="*/ 1450880 h 1566950"/>
                <a:gd name="connsiteX13" fmla="*/ 1575784 w 2178236"/>
                <a:gd name="connsiteY13" fmla="*/ 1529257 h 1566950"/>
                <a:gd name="connsiteX14" fmla="*/ 1397258 w 2178236"/>
                <a:gd name="connsiteY14" fmla="*/ 1555383 h 1566950"/>
                <a:gd name="connsiteX15" fmla="*/ 1101167 w 2178236"/>
                <a:gd name="connsiteY15" fmla="*/ 1342023 h 1566950"/>
                <a:gd name="connsiteX16" fmla="*/ 1059801 w 2178236"/>
                <a:gd name="connsiteY16" fmla="*/ 1106892 h 1566950"/>
                <a:gd name="connsiteX17" fmla="*/ 1116407 w 2178236"/>
                <a:gd name="connsiteY17" fmla="*/ 961023 h 1566950"/>
                <a:gd name="connsiteX18" fmla="*/ 1144709 w 2178236"/>
                <a:gd name="connsiteY18" fmla="*/ 895709 h 1566950"/>
                <a:gd name="connsiteX19" fmla="*/ 1075041 w 2178236"/>
                <a:gd name="connsiteY19" fmla="*/ 823863 h 1566950"/>
                <a:gd name="connsiteX20" fmla="*/ 495921 w 2178236"/>
                <a:gd name="connsiteY20" fmla="*/ 477697 h 1566950"/>
                <a:gd name="connsiteX21" fmla="*/ 64847 w 2178236"/>
                <a:gd name="connsiteY21" fmla="*/ 179429 h 1566950"/>
                <a:gd name="connsiteX22" fmla="*/ 16949 w 2178236"/>
                <a:gd name="connsiteY22" fmla="*/ 27028 h 1566950"/>
                <a:gd name="connsiteX0" fmla="*/ 16949 w 2179963"/>
                <a:gd name="connsiteY0" fmla="*/ 27028 h 1566950"/>
                <a:gd name="connsiteX1" fmla="*/ 162818 w 2179963"/>
                <a:gd name="connsiteY1" fmla="*/ 16144 h 1566950"/>
                <a:gd name="connsiteX2" fmla="*/ 476326 w 2179963"/>
                <a:gd name="connsiteY2" fmla="*/ 155480 h 1566950"/>
                <a:gd name="connsiteX3" fmla="*/ 1159949 w 2179963"/>
                <a:gd name="connsiteY3" fmla="*/ 553898 h 1566950"/>
                <a:gd name="connsiteX4" fmla="*/ 1375487 w 2179963"/>
                <a:gd name="connsiteY4" fmla="*/ 645337 h 1566950"/>
                <a:gd name="connsiteX5" fmla="*/ 1536595 w 2179963"/>
                <a:gd name="connsiteY5" fmla="*/ 547366 h 1566950"/>
                <a:gd name="connsiteX6" fmla="*/ 1841394 w 2179963"/>
                <a:gd name="connsiteY6" fmla="*/ 558252 h 1566950"/>
                <a:gd name="connsiteX7" fmla="*/ 2165789 w 2179963"/>
                <a:gd name="connsiteY7" fmla="*/ 786852 h 1566950"/>
                <a:gd name="connsiteX8" fmla="*/ 2096121 w 2179963"/>
                <a:gd name="connsiteY8" fmla="*/ 987149 h 1566950"/>
                <a:gd name="connsiteX9" fmla="*/ 1863167 w 2179963"/>
                <a:gd name="connsiteY9" fmla="*/ 854343 h 1566950"/>
                <a:gd name="connsiteX10" fmla="*/ 1519178 w 2179963"/>
                <a:gd name="connsiteY10" fmla="*/ 967554 h 1566950"/>
                <a:gd name="connsiteX11" fmla="*/ 1471281 w 2179963"/>
                <a:gd name="connsiteY11" fmla="*/ 1355086 h 1566950"/>
                <a:gd name="connsiteX12" fmla="*/ 1628035 w 2179963"/>
                <a:gd name="connsiteY12" fmla="*/ 1450880 h 1566950"/>
                <a:gd name="connsiteX13" fmla="*/ 1575784 w 2179963"/>
                <a:gd name="connsiteY13" fmla="*/ 1529257 h 1566950"/>
                <a:gd name="connsiteX14" fmla="*/ 1397258 w 2179963"/>
                <a:gd name="connsiteY14" fmla="*/ 1555383 h 1566950"/>
                <a:gd name="connsiteX15" fmla="*/ 1101167 w 2179963"/>
                <a:gd name="connsiteY15" fmla="*/ 1342023 h 1566950"/>
                <a:gd name="connsiteX16" fmla="*/ 1059801 w 2179963"/>
                <a:gd name="connsiteY16" fmla="*/ 1106892 h 1566950"/>
                <a:gd name="connsiteX17" fmla="*/ 1116407 w 2179963"/>
                <a:gd name="connsiteY17" fmla="*/ 961023 h 1566950"/>
                <a:gd name="connsiteX18" fmla="*/ 1144709 w 2179963"/>
                <a:gd name="connsiteY18" fmla="*/ 895709 h 1566950"/>
                <a:gd name="connsiteX19" fmla="*/ 1075041 w 2179963"/>
                <a:gd name="connsiteY19" fmla="*/ 823863 h 1566950"/>
                <a:gd name="connsiteX20" fmla="*/ 495921 w 2179963"/>
                <a:gd name="connsiteY20" fmla="*/ 477697 h 1566950"/>
                <a:gd name="connsiteX21" fmla="*/ 64847 w 2179963"/>
                <a:gd name="connsiteY21" fmla="*/ 179429 h 1566950"/>
                <a:gd name="connsiteX22" fmla="*/ 16949 w 2179963"/>
                <a:gd name="connsiteY22" fmla="*/ 27028 h 1566950"/>
                <a:gd name="connsiteX0" fmla="*/ 16949 w 2178931"/>
                <a:gd name="connsiteY0" fmla="*/ 27028 h 1566950"/>
                <a:gd name="connsiteX1" fmla="*/ 162818 w 2178931"/>
                <a:gd name="connsiteY1" fmla="*/ 16144 h 1566950"/>
                <a:gd name="connsiteX2" fmla="*/ 476326 w 2178931"/>
                <a:gd name="connsiteY2" fmla="*/ 155480 h 1566950"/>
                <a:gd name="connsiteX3" fmla="*/ 1159949 w 2178931"/>
                <a:gd name="connsiteY3" fmla="*/ 553898 h 1566950"/>
                <a:gd name="connsiteX4" fmla="*/ 1375487 w 2178931"/>
                <a:gd name="connsiteY4" fmla="*/ 645337 h 1566950"/>
                <a:gd name="connsiteX5" fmla="*/ 1536595 w 2178931"/>
                <a:gd name="connsiteY5" fmla="*/ 547366 h 1566950"/>
                <a:gd name="connsiteX6" fmla="*/ 1841394 w 2178931"/>
                <a:gd name="connsiteY6" fmla="*/ 558252 h 1566950"/>
                <a:gd name="connsiteX7" fmla="*/ 2165789 w 2178931"/>
                <a:gd name="connsiteY7" fmla="*/ 786852 h 1566950"/>
                <a:gd name="connsiteX8" fmla="*/ 2096121 w 2178931"/>
                <a:gd name="connsiteY8" fmla="*/ 987149 h 1566950"/>
                <a:gd name="connsiteX9" fmla="*/ 1863167 w 2178931"/>
                <a:gd name="connsiteY9" fmla="*/ 854343 h 1566950"/>
                <a:gd name="connsiteX10" fmla="*/ 1519178 w 2178931"/>
                <a:gd name="connsiteY10" fmla="*/ 967554 h 1566950"/>
                <a:gd name="connsiteX11" fmla="*/ 1471281 w 2178931"/>
                <a:gd name="connsiteY11" fmla="*/ 1355086 h 1566950"/>
                <a:gd name="connsiteX12" fmla="*/ 1628035 w 2178931"/>
                <a:gd name="connsiteY12" fmla="*/ 1450880 h 1566950"/>
                <a:gd name="connsiteX13" fmla="*/ 1575784 w 2178931"/>
                <a:gd name="connsiteY13" fmla="*/ 1529257 h 1566950"/>
                <a:gd name="connsiteX14" fmla="*/ 1397258 w 2178931"/>
                <a:gd name="connsiteY14" fmla="*/ 1555383 h 1566950"/>
                <a:gd name="connsiteX15" fmla="*/ 1101167 w 2178931"/>
                <a:gd name="connsiteY15" fmla="*/ 1342023 h 1566950"/>
                <a:gd name="connsiteX16" fmla="*/ 1059801 w 2178931"/>
                <a:gd name="connsiteY16" fmla="*/ 1106892 h 1566950"/>
                <a:gd name="connsiteX17" fmla="*/ 1116407 w 2178931"/>
                <a:gd name="connsiteY17" fmla="*/ 961023 h 1566950"/>
                <a:gd name="connsiteX18" fmla="*/ 1144709 w 2178931"/>
                <a:gd name="connsiteY18" fmla="*/ 895709 h 1566950"/>
                <a:gd name="connsiteX19" fmla="*/ 1075041 w 2178931"/>
                <a:gd name="connsiteY19" fmla="*/ 823863 h 1566950"/>
                <a:gd name="connsiteX20" fmla="*/ 495921 w 2178931"/>
                <a:gd name="connsiteY20" fmla="*/ 477697 h 1566950"/>
                <a:gd name="connsiteX21" fmla="*/ 64847 w 2178931"/>
                <a:gd name="connsiteY21" fmla="*/ 179429 h 1566950"/>
                <a:gd name="connsiteX22" fmla="*/ 16949 w 2178931"/>
                <a:gd name="connsiteY22" fmla="*/ 27028 h 1566950"/>
                <a:gd name="connsiteX0" fmla="*/ 16949 w 2178931"/>
                <a:gd name="connsiteY0" fmla="*/ 27028 h 1566950"/>
                <a:gd name="connsiteX1" fmla="*/ 162818 w 2178931"/>
                <a:gd name="connsiteY1" fmla="*/ 16144 h 1566950"/>
                <a:gd name="connsiteX2" fmla="*/ 476326 w 2178931"/>
                <a:gd name="connsiteY2" fmla="*/ 155480 h 1566950"/>
                <a:gd name="connsiteX3" fmla="*/ 1159949 w 2178931"/>
                <a:gd name="connsiteY3" fmla="*/ 553898 h 1566950"/>
                <a:gd name="connsiteX4" fmla="*/ 1375487 w 2178931"/>
                <a:gd name="connsiteY4" fmla="*/ 645337 h 1566950"/>
                <a:gd name="connsiteX5" fmla="*/ 1536595 w 2178931"/>
                <a:gd name="connsiteY5" fmla="*/ 547366 h 1566950"/>
                <a:gd name="connsiteX6" fmla="*/ 1841394 w 2178931"/>
                <a:gd name="connsiteY6" fmla="*/ 558252 h 1566950"/>
                <a:gd name="connsiteX7" fmla="*/ 2165789 w 2178931"/>
                <a:gd name="connsiteY7" fmla="*/ 786852 h 1566950"/>
                <a:gd name="connsiteX8" fmla="*/ 2096121 w 2178931"/>
                <a:gd name="connsiteY8" fmla="*/ 987149 h 1566950"/>
                <a:gd name="connsiteX9" fmla="*/ 1863167 w 2178931"/>
                <a:gd name="connsiteY9" fmla="*/ 854343 h 1566950"/>
                <a:gd name="connsiteX10" fmla="*/ 1519178 w 2178931"/>
                <a:gd name="connsiteY10" fmla="*/ 967554 h 1566950"/>
                <a:gd name="connsiteX11" fmla="*/ 1471281 w 2178931"/>
                <a:gd name="connsiteY11" fmla="*/ 1355086 h 1566950"/>
                <a:gd name="connsiteX12" fmla="*/ 1628035 w 2178931"/>
                <a:gd name="connsiteY12" fmla="*/ 1450880 h 1566950"/>
                <a:gd name="connsiteX13" fmla="*/ 1575784 w 2178931"/>
                <a:gd name="connsiteY13" fmla="*/ 1529257 h 1566950"/>
                <a:gd name="connsiteX14" fmla="*/ 1397258 w 2178931"/>
                <a:gd name="connsiteY14" fmla="*/ 1555383 h 1566950"/>
                <a:gd name="connsiteX15" fmla="*/ 1101167 w 2178931"/>
                <a:gd name="connsiteY15" fmla="*/ 1342023 h 1566950"/>
                <a:gd name="connsiteX16" fmla="*/ 1059801 w 2178931"/>
                <a:gd name="connsiteY16" fmla="*/ 1106892 h 1566950"/>
                <a:gd name="connsiteX17" fmla="*/ 1116407 w 2178931"/>
                <a:gd name="connsiteY17" fmla="*/ 961023 h 1566950"/>
                <a:gd name="connsiteX18" fmla="*/ 1144709 w 2178931"/>
                <a:gd name="connsiteY18" fmla="*/ 895709 h 1566950"/>
                <a:gd name="connsiteX19" fmla="*/ 1075041 w 2178931"/>
                <a:gd name="connsiteY19" fmla="*/ 823863 h 1566950"/>
                <a:gd name="connsiteX20" fmla="*/ 495921 w 2178931"/>
                <a:gd name="connsiteY20" fmla="*/ 477697 h 1566950"/>
                <a:gd name="connsiteX21" fmla="*/ 64847 w 2178931"/>
                <a:gd name="connsiteY21" fmla="*/ 179429 h 1566950"/>
                <a:gd name="connsiteX22" fmla="*/ 16949 w 2178931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71281 w 2180978"/>
                <a:gd name="connsiteY11" fmla="*/ 135508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25561 w 2180978"/>
                <a:gd name="connsiteY11" fmla="*/ 1294126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950"/>
                <a:gd name="connsiteX1" fmla="*/ 162818 w 2180978"/>
                <a:gd name="connsiteY1" fmla="*/ 16144 h 1566950"/>
                <a:gd name="connsiteX2" fmla="*/ 476326 w 2180978"/>
                <a:gd name="connsiteY2" fmla="*/ 155480 h 1566950"/>
                <a:gd name="connsiteX3" fmla="*/ 1159949 w 2180978"/>
                <a:gd name="connsiteY3" fmla="*/ 553898 h 1566950"/>
                <a:gd name="connsiteX4" fmla="*/ 1375487 w 2180978"/>
                <a:gd name="connsiteY4" fmla="*/ 645337 h 1566950"/>
                <a:gd name="connsiteX5" fmla="*/ 1536595 w 2180978"/>
                <a:gd name="connsiteY5" fmla="*/ 547366 h 1566950"/>
                <a:gd name="connsiteX6" fmla="*/ 1841394 w 2180978"/>
                <a:gd name="connsiteY6" fmla="*/ 558252 h 1566950"/>
                <a:gd name="connsiteX7" fmla="*/ 2165789 w 2180978"/>
                <a:gd name="connsiteY7" fmla="*/ 786852 h 1566950"/>
                <a:gd name="connsiteX8" fmla="*/ 2096121 w 2180978"/>
                <a:gd name="connsiteY8" fmla="*/ 987149 h 1566950"/>
                <a:gd name="connsiteX9" fmla="*/ 1817447 w 2180978"/>
                <a:gd name="connsiteY9" fmla="*/ 836926 h 1566950"/>
                <a:gd name="connsiteX10" fmla="*/ 1519178 w 2180978"/>
                <a:gd name="connsiteY10" fmla="*/ 967554 h 1566950"/>
                <a:gd name="connsiteX11" fmla="*/ 1416852 w 2180978"/>
                <a:gd name="connsiteY11" fmla="*/ 1276708 h 1566950"/>
                <a:gd name="connsiteX12" fmla="*/ 1628035 w 2180978"/>
                <a:gd name="connsiteY12" fmla="*/ 1450880 h 1566950"/>
                <a:gd name="connsiteX13" fmla="*/ 1575784 w 2180978"/>
                <a:gd name="connsiteY13" fmla="*/ 1529257 h 1566950"/>
                <a:gd name="connsiteX14" fmla="*/ 1397258 w 2180978"/>
                <a:gd name="connsiteY14" fmla="*/ 1555383 h 1566950"/>
                <a:gd name="connsiteX15" fmla="*/ 1101167 w 2180978"/>
                <a:gd name="connsiteY15" fmla="*/ 1342023 h 1566950"/>
                <a:gd name="connsiteX16" fmla="*/ 1059801 w 2180978"/>
                <a:gd name="connsiteY16" fmla="*/ 1106892 h 1566950"/>
                <a:gd name="connsiteX17" fmla="*/ 1116407 w 2180978"/>
                <a:gd name="connsiteY17" fmla="*/ 961023 h 1566950"/>
                <a:gd name="connsiteX18" fmla="*/ 1144709 w 2180978"/>
                <a:gd name="connsiteY18" fmla="*/ 895709 h 1566950"/>
                <a:gd name="connsiteX19" fmla="*/ 1075041 w 2180978"/>
                <a:gd name="connsiteY19" fmla="*/ 823863 h 1566950"/>
                <a:gd name="connsiteX20" fmla="*/ 495921 w 2180978"/>
                <a:gd name="connsiteY20" fmla="*/ 477697 h 1566950"/>
                <a:gd name="connsiteX21" fmla="*/ 64847 w 2180978"/>
                <a:gd name="connsiteY21" fmla="*/ 179429 h 1566950"/>
                <a:gd name="connsiteX22" fmla="*/ 16949 w 2180978"/>
                <a:gd name="connsiteY22" fmla="*/ 27028 h 1566950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6619"/>
                <a:gd name="connsiteX1" fmla="*/ 162818 w 2180978"/>
                <a:gd name="connsiteY1" fmla="*/ 16144 h 1566619"/>
                <a:gd name="connsiteX2" fmla="*/ 476326 w 2180978"/>
                <a:gd name="connsiteY2" fmla="*/ 155480 h 1566619"/>
                <a:gd name="connsiteX3" fmla="*/ 1159949 w 2180978"/>
                <a:gd name="connsiteY3" fmla="*/ 553898 h 1566619"/>
                <a:gd name="connsiteX4" fmla="*/ 1375487 w 2180978"/>
                <a:gd name="connsiteY4" fmla="*/ 645337 h 1566619"/>
                <a:gd name="connsiteX5" fmla="*/ 1536595 w 2180978"/>
                <a:gd name="connsiteY5" fmla="*/ 547366 h 1566619"/>
                <a:gd name="connsiteX6" fmla="*/ 1841394 w 2180978"/>
                <a:gd name="connsiteY6" fmla="*/ 558252 h 1566619"/>
                <a:gd name="connsiteX7" fmla="*/ 2165789 w 2180978"/>
                <a:gd name="connsiteY7" fmla="*/ 786852 h 1566619"/>
                <a:gd name="connsiteX8" fmla="*/ 2096121 w 2180978"/>
                <a:gd name="connsiteY8" fmla="*/ 987149 h 1566619"/>
                <a:gd name="connsiteX9" fmla="*/ 1817447 w 2180978"/>
                <a:gd name="connsiteY9" fmla="*/ 836926 h 1566619"/>
                <a:gd name="connsiteX10" fmla="*/ 1519178 w 2180978"/>
                <a:gd name="connsiteY10" fmla="*/ 967554 h 1566619"/>
                <a:gd name="connsiteX11" fmla="*/ 1416852 w 2180978"/>
                <a:gd name="connsiteY11" fmla="*/ 1276708 h 1566619"/>
                <a:gd name="connsiteX12" fmla="*/ 1628035 w 2180978"/>
                <a:gd name="connsiteY12" fmla="*/ 1463943 h 1566619"/>
                <a:gd name="connsiteX13" fmla="*/ 1575784 w 2180978"/>
                <a:gd name="connsiteY13" fmla="*/ 1529257 h 1566619"/>
                <a:gd name="connsiteX14" fmla="*/ 1397258 w 2180978"/>
                <a:gd name="connsiteY14" fmla="*/ 1555383 h 1566619"/>
                <a:gd name="connsiteX15" fmla="*/ 1101167 w 2180978"/>
                <a:gd name="connsiteY15" fmla="*/ 1342023 h 1566619"/>
                <a:gd name="connsiteX16" fmla="*/ 1059801 w 2180978"/>
                <a:gd name="connsiteY16" fmla="*/ 1106892 h 1566619"/>
                <a:gd name="connsiteX17" fmla="*/ 1116407 w 2180978"/>
                <a:gd name="connsiteY17" fmla="*/ 961023 h 1566619"/>
                <a:gd name="connsiteX18" fmla="*/ 1144709 w 2180978"/>
                <a:gd name="connsiteY18" fmla="*/ 895709 h 1566619"/>
                <a:gd name="connsiteX19" fmla="*/ 1075041 w 2180978"/>
                <a:gd name="connsiteY19" fmla="*/ 823863 h 1566619"/>
                <a:gd name="connsiteX20" fmla="*/ 495921 w 2180978"/>
                <a:gd name="connsiteY20" fmla="*/ 477697 h 1566619"/>
                <a:gd name="connsiteX21" fmla="*/ 64847 w 2180978"/>
                <a:gd name="connsiteY21" fmla="*/ 179429 h 1566619"/>
                <a:gd name="connsiteX22" fmla="*/ 16949 w 2180978"/>
                <a:gd name="connsiteY22" fmla="*/ 27028 h 1566619"/>
                <a:gd name="connsiteX0" fmla="*/ 16949 w 2180978"/>
                <a:gd name="connsiteY0" fmla="*/ 27028 h 1569549"/>
                <a:gd name="connsiteX1" fmla="*/ 162818 w 2180978"/>
                <a:gd name="connsiteY1" fmla="*/ 16144 h 1569549"/>
                <a:gd name="connsiteX2" fmla="*/ 476326 w 2180978"/>
                <a:gd name="connsiteY2" fmla="*/ 155480 h 1569549"/>
                <a:gd name="connsiteX3" fmla="*/ 1159949 w 2180978"/>
                <a:gd name="connsiteY3" fmla="*/ 553898 h 1569549"/>
                <a:gd name="connsiteX4" fmla="*/ 1375487 w 2180978"/>
                <a:gd name="connsiteY4" fmla="*/ 645337 h 1569549"/>
                <a:gd name="connsiteX5" fmla="*/ 1536595 w 2180978"/>
                <a:gd name="connsiteY5" fmla="*/ 547366 h 1569549"/>
                <a:gd name="connsiteX6" fmla="*/ 1841394 w 2180978"/>
                <a:gd name="connsiteY6" fmla="*/ 558252 h 1569549"/>
                <a:gd name="connsiteX7" fmla="*/ 2165789 w 2180978"/>
                <a:gd name="connsiteY7" fmla="*/ 786852 h 1569549"/>
                <a:gd name="connsiteX8" fmla="*/ 2096121 w 2180978"/>
                <a:gd name="connsiteY8" fmla="*/ 987149 h 1569549"/>
                <a:gd name="connsiteX9" fmla="*/ 1817447 w 2180978"/>
                <a:gd name="connsiteY9" fmla="*/ 836926 h 1569549"/>
                <a:gd name="connsiteX10" fmla="*/ 1519178 w 2180978"/>
                <a:gd name="connsiteY10" fmla="*/ 967554 h 1569549"/>
                <a:gd name="connsiteX11" fmla="*/ 1416852 w 2180978"/>
                <a:gd name="connsiteY11" fmla="*/ 1276708 h 1569549"/>
                <a:gd name="connsiteX12" fmla="*/ 1628035 w 2180978"/>
                <a:gd name="connsiteY12" fmla="*/ 1463943 h 1569549"/>
                <a:gd name="connsiteX13" fmla="*/ 1558367 w 2180978"/>
                <a:gd name="connsiteY13" fmla="*/ 1540143 h 1569549"/>
                <a:gd name="connsiteX14" fmla="*/ 1397258 w 2180978"/>
                <a:gd name="connsiteY14" fmla="*/ 1555383 h 1569549"/>
                <a:gd name="connsiteX15" fmla="*/ 1101167 w 2180978"/>
                <a:gd name="connsiteY15" fmla="*/ 1342023 h 1569549"/>
                <a:gd name="connsiteX16" fmla="*/ 1059801 w 2180978"/>
                <a:gd name="connsiteY16" fmla="*/ 1106892 h 1569549"/>
                <a:gd name="connsiteX17" fmla="*/ 1116407 w 2180978"/>
                <a:gd name="connsiteY17" fmla="*/ 961023 h 1569549"/>
                <a:gd name="connsiteX18" fmla="*/ 1144709 w 2180978"/>
                <a:gd name="connsiteY18" fmla="*/ 895709 h 1569549"/>
                <a:gd name="connsiteX19" fmla="*/ 1075041 w 2180978"/>
                <a:gd name="connsiteY19" fmla="*/ 823863 h 1569549"/>
                <a:gd name="connsiteX20" fmla="*/ 495921 w 2180978"/>
                <a:gd name="connsiteY20" fmla="*/ 477697 h 1569549"/>
                <a:gd name="connsiteX21" fmla="*/ 64847 w 2180978"/>
                <a:gd name="connsiteY21" fmla="*/ 179429 h 1569549"/>
                <a:gd name="connsiteX22" fmla="*/ 16949 w 2180978"/>
                <a:gd name="connsiteY22" fmla="*/ 27028 h 1569549"/>
                <a:gd name="connsiteX0" fmla="*/ 16949 w 2180978"/>
                <a:gd name="connsiteY0" fmla="*/ 27028 h 1570950"/>
                <a:gd name="connsiteX1" fmla="*/ 162818 w 2180978"/>
                <a:gd name="connsiteY1" fmla="*/ 16144 h 1570950"/>
                <a:gd name="connsiteX2" fmla="*/ 476326 w 2180978"/>
                <a:gd name="connsiteY2" fmla="*/ 155480 h 1570950"/>
                <a:gd name="connsiteX3" fmla="*/ 1159949 w 2180978"/>
                <a:gd name="connsiteY3" fmla="*/ 553898 h 1570950"/>
                <a:gd name="connsiteX4" fmla="*/ 1375487 w 2180978"/>
                <a:gd name="connsiteY4" fmla="*/ 645337 h 1570950"/>
                <a:gd name="connsiteX5" fmla="*/ 1536595 w 2180978"/>
                <a:gd name="connsiteY5" fmla="*/ 547366 h 1570950"/>
                <a:gd name="connsiteX6" fmla="*/ 1841394 w 2180978"/>
                <a:gd name="connsiteY6" fmla="*/ 558252 h 1570950"/>
                <a:gd name="connsiteX7" fmla="*/ 2165789 w 2180978"/>
                <a:gd name="connsiteY7" fmla="*/ 786852 h 1570950"/>
                <a:gd name="connsiteX8" fmla="*/ 2096121 w 2180978"/>
                <a:gd name="connsiteY8" fmla="*/ 987149 h 1570950"/>
                <a:gd name="connsiteX9" fmla="*/ 1817447 w 2180978"/>
                <a:gd name="connsiteY9" fmla="*/ 836926 h 1570950"/>
                <a:gd name="connsiteX10" fmla="*/ 1519178 w 2180978"/>
                <a:gd name="connsiteY10" fmla="*/ 967554 h 1570950"/>
                <a:gd name="connsiteX11" fmla="*/ 1416852 w 2180978"/>
                <a:gd name="connsiteY11" fmla="*/ 1276708 h 1570950"/>
                <a:gd name="connsiteX12" fmla="*/ 1628035 w 2180978"/>
                <a:gd name="connsiteY12" fmla="*/ 1463943 h 1570950"/>
                <a:gd name="connsiteX13" fmla="*/ 1558367 w 2180978"/>
                <a:gd name="connsiteY13" fmla="*/ 1540143 h 1570950"/>
                <a:gd name="connsiteX14" fmla="*/ 1397258 w 2180978"/>
                <a:gd name="connsiteY14" fmla="*/ 1555383 h 1570950"/>
                <a:gd name="connsiteX15" fmla="*/ 1101167 w 2180978"/>
                <a:gd name="connsiteY15" fmla="*/ 1342023 h 1570950"/>
                <a:gd name="connsiteX16" fmla="*/ 1059801 w 2180978"/>
                <a:gd name="connsiteY16" fmla="*/ 1106892 h 1570950"/>
                <a:gd name="connsiteX17" fmla="*/ 1116407 w 2180978"/>
                <a:gd name="connsiteY17" fmla="*/ 961023 h 1570950"/>
                <a:gd name="connsiteX18" fmla="*/ 1144709 w 2180978"/>
                <a:gd name="connsiteY18" fmla="*/ 895709 h 1570950"/>
                <a:gd name="connsiteX19" fmla="*/ 1075041 w 2180978"/>
                <a:gd name="connsiteY19" fmla="*/ 823863 h 1570950"/>
                <a:gd name="connsiteX20" fmla="*/ 495921 w 2180978"/>
                <a:gd name="connsiteY20" fmla="*/ 477697 h 1570950"/>
                <a:gd name="connsiteX21" fmla="*/ 64847 w 2180978"/>
                <a:gd name="connsiteY21" fmla="*/ 179429 h 1570950"/>
                <a:gd name="connsiteX22" fmla="*/ 16949 w 2180978"/>
                <a:gd name="connsiteY22" fmla="*/ 27028 h 1570950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75041 w 2180978"/>
                <a:gd name="connsiteY19" fmla="*/ 823863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16407 w 2180978"/>
                <a:gd name="connsiteY17" fmla="*/ 961023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9801 w 2180978"/>
                <a:gd name="connsiteY16" fmla="*/ 1106892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01167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755"/>
                <a:gd name="connsiteX1" fmla="*/ 162818 w 2180978"/>
                <a:gd name="connsiteY1" fmla="*/ 16144 h 1553755"/>
                <a:gd name="connsiteX2" fmla="*/ 476326 w 2180978"/>
                <a:gd name="connsiteY2" fmla="*/ 155480 h 1553755"/>
                <a:gd name="connsiteX3" fmla="*/ 1159949 w 2180978"/>
                <a:gd name="connsiteY3" fmla="*/ 553898 h 1553755"/>
                <a:gd name="connsiteX4" fmla="*/ 1375487 w 2180978"/>
                <a:gd name="connsiteY4" fmla="*/ 645337 h 1553755"/>
                <a:gd name="connsiteX5" fmla="*/ 1536595 w 2180978"/>
                <a:gd name="connsiteY5" fmla="*/ 547366 h 1553755"/>
                <a:gd name="connsiteX6" fmla="*/ 1841394 w 2180978"/>
                <a:gd name="connsiteY6" fmla="*/ 558252 h 1553755"/>
                <a:gd name="connsiteX7" fmla="*/ 2165789 w 2180978"/>
                <a:gd name="connsiteY7" fmla="*/ 786852 h 1553755"/>
                <a:gd name="connsiteX8" fmla="*/ 2096121 w 2180978"/>
                <a:gd name="connsiteY8" fmla="*/ 987149 h 1553755"/>
                <a:gd name="connsiteX9" fmla="*/ 1817447 w 2180978"/>
                <a:gd name="connsiteY9" fmla="*/ 836926 h 1553755"/>
                <a:gd name="connsiteX10" fmla="*/ 1519178 w 2180978"/>
                <a:gd name="connsiteY10" fmla="*/ 967554 h 1553755"/>
                <a:gd name="connsiteX11" fmla="*/ 1416852 w 2180978"/>
                <a:gd name="connsiteY11" fmla="*/ 1276708 h 1553755"/>
                <a:gd name="connsiteX12" fmla="*/ 1628035 w 2180978"/>
                <a:gd name="connsiteY12" fmla="*/ 1463943 h 1553755"/>
                <a:gd name="connsiteX13" fmla="*/ 1558367 w 2180978"/>
                <a:gd name="connsiteY13" fmla="*/ 1540143 h 1553755"/>
                <a:gd name="connsiteX14" fmla="*/ 1360247 w 2180978"/>
                <a:gd name="connsiteY14" fmla="*/ 1533611 h 1553755"/>
                <a:gd name="connsiteX15" fmla="*/ 1112053 w 2180978"/>
                <a:gd name="connsiteY15" fmla="*/ 1342023 h 1553755"/>
                <a:gd name="connsiteX16" fmla="*/ 1053269 w 2180978"/>
                <a:gd name="connsiteY16" fmla="*/ 1135195 h 1553755"/>
                <a:gd name="connsiteX17" fmla="*/ 1109876 w 2180978"/>
                <a:gd name="connsiteY17" fmla="*/ 969731 h 1553755"/>
                <a:gd name="connsiteX18" fmla="*/ 1144709 w 2180978"/>
                <a:gd name="connsiteY18" fmla="*/ 895709 h 1553755"/>
                <a:gd name="connsiteX19" fmla="*/ 1042384 w 2180978"/>
                <a:gd name="connsiteY19" fmla="*/ 812977 h 1553755"/>
                <a:gd name="connsiteX20" fmla="*/ 495921 w 2180978"/>
                <a:gd name="connsiteY20" fmla="*/ 477697 h 1553755"/>
                <a:gd name="connsiteX21" fmla="*/ 64847 w 2180978"/>
                <a:gd name="connsiteY21" fmla="*/ 179429 h 1553755"/>
                <a:gd name="connsiteX22" fmla="*/ 16949 w 2180978"/>
                <a:gd name="connsiteY22" fmla="*/ 27028 h 1553755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53269 w 2180978"/>
                <a:gd name="connsiteY16" fmla="*/ 1135195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9876 w 2180978"/>
                <a:gd name="connsiteY17" fmla="*/ 96973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5521 w 2180978"/>
                <a:gd name="connsiteY17" fmla="*/ 984971 h 1553608"/>
                <a:gd name="connsiteX18" fmla="*/ 1144709 w 2180978"/>
                <a:gd name="connsiteY18" fmla="*/ 895709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105521 w 2180978"/>
                <a:gd name="connsiteY17" fmla="*/ 984971 h 1553608"/>
                <a:gd name="connsiteX18" fmla="*/ 1133823 w 2180978"/>
                <a:gd name="connsiteY18" fmla="*/ 897887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  <a:gd name="connsiteX0" fmla="*/ 16949 w 2180978"/>
                <a:gd name="connsiteY0" fmla="*/ 27028 h 1553608"/>
                <a:gd name="connsiteX1" fmla="*/ 162818 w 2180978"/>
                <a:gd name="connsiteY1" fmla="*/ 16144 h 1553608"/>
                <a:gd name="connsiteX2" fmla="*/ 476326 w 2180978"/>
                <a:gd name="connsiteY2" fmla="*/ 155480 h 1553608"/>
                <a:gd name="connsiteX3" fmla="*/ 1159949 w 2180978"/>
                <a:gd name="connsiteY3" fmla="*/ 553898 h 1553608"/>
                <a:gd name="connsiteX4" fmla="*/ 1375487 w 2180978"/>
                <a:gd name="connsiteY4" fmla="*/ 645337 h 1553608"/>
                <a:gd name="connsiteX5" fmla="*/ 1536595 w 2180978"/>
                <a:gd name="connsiteY5" fmla="*/ 547366 h 1553608"/>
                <a:gd name="connsiteX6" fmla="*/ 1841394 w 2180978"/>
                <a:gd name="connsiteY6" fmla="*/ 558252 h 1553608"/>
                <a:gd name="connsiteX7" fmla="*/ 2165789 w 2180978"/>
                <a:gd name="connsiteY7" fmla="*/ 786852 h 1553608"/>
                <a:gd name="connsiteX8" fmla="*/ 2096121 w 2180978"/>
                <a:gd name="connsiteY8" fmla="*/ 987149 h 1553608"/>
                <a:gd name="connsiteX9" fmla="*/ 1817447 w 2180978"/>
                <a:gd name="connsiteY9" fmla="*/ 836926 h 1553608"/>
                <a:gd name="connsiteX10" fmla="*/ 1519178 w 2180978"/>
                <a:gd name="connsiteY10" fmla="*/ 967554 h 1553608"/>
                <a:gd name="connsiteX11" fmla="*/ 1416852 w 2180978"/>
                <a:gd name="connsiteY11" fmla="*/ 1276708 h 1553608"/>
                <a:gd name="connsiteX12" fmla="*/ 1628035 w 2180978"/>
                <a:gd name="connsiteY12" fmla="*/ 1463943 h 1553608"/>
                <a:gd name="connsiteX13" fmla="*/ 1558367 w 2180978"/>
                <a:gd name="connsiteY13" fmla="*/ 1540143 h 1553608"/>
                <a:gd name="connsiteX14" fmla="*/ 1360247 w 2180978"/>
                <a:gd name="connsiteY14" fmla="*/ 1533611 h 1553608"/>
                <a:gd name="connsiteX15" fmla="*/ 1101167 w 2180978"/>
                <a:gd name="connsiteY15" fmla="*/ 1344200 h 1553608"/>
                <a:gd name="connsiteX16" fmla="*/ 1044561 w 2180978"/>
                <a:gd name="connsiteY16" fmla="*/ 1133018 h 1553608"/>
                <a:gd name="connsiteX17" fmla="*/ 1092458 w 2180978"/>
                <a:gd name="connsiteY17" fmla="*/ 984971 h 1553608"/>
                <a:gd name="connsiteX18" fmla="*/ 1133823 w 2180978"/>
                <a:gd name="connsiteY18" fmla="*/ 897887 h 1553608"/>
                <a:gd name="connsiteX19" fmla="*/ 1042384 w 2180978"/>
                <a:gd name="connsiteY19" fmla="*/ 812977 h 1553608"/>
                <a:gd name="connsiteX20" fmla="*/ 495921 w 2180978"/>
                <a:gd name="connsiteY20" fmla="*/ 477697 h 1553608"/>
                <a:gd name="connsiteX21" fmla="*/ 64847 w 2180978"/>
                <a:gd name="connsiteY21" fmla="*/ 179429 h 1553608"/>
                <a:gd name="connsiteX22" fmla="*/ 16949 w 2180978"/>
                <a:gd name="connsiteY22" fmla="*/ 27028 h 155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80978" h="1553608">
                  <a:moveTo>
                    <a:pt x="16949" y="27028"/>
                  </a:moveTo>
                  <a:cubicBezTo>
                    <a:pt x="41986" y="-8895"/>
                    <a:pt x="86255" y="-5265"/>
                    <a:pt x="162818" y="16144"/>
                  </a:cubicBezTo>
                  <a:cubicBezTo>
                    <a:pt x="239381" y="37553"/>
                    <a:pt x="310138" y="65854"/>
                    <a:pt x="476326" y="155480"/>
                  </a:cubicBezTo>
                  <a:cubicBezTo>
                    <a:pt x="642515" y="245106"/>
                    <a:pt x="1010089" y="472255"/>
                    <a:pt x="1159949" y="553898"/>
                  </a:cubicBezTo>
                  <a:cubicBezTo>
                    <a:pt x="1309809" y="635541"/>
                    <a:pt x="1312713" y="646426"/>
                    <a:pt x="1375487" y="645337"/>
                  </a:cubicBezTo>
                  <a:cubicBezTo>
                    <a:pt x="1438261" y="644248"/>
                    <a:pt x="1452413" y="583651"/>
                    <a:pt x="1536595" y="547366"/>
                  </a:cubicBezTo>
                  <a:cubicBezTo>
                    <a:pt x="1620777" y="511081"/>
                    <a:pt x="1736529" y="518338"/>
                    <a:pt x="1841394" y="558252"/>
                  </a:cubicBezTo>
                  <a:cubicBezTo>
                    <a:pt x="1946259" y="598166"/>
                    <a:pt x="2123335" y="715369"/>
                    <a:pt x="2165789" y="786852"/>
                  </a:cubicBezTo>
                  <a:cubicBezTo>
                    <a:pt x="2208244" y="858335"/>
                    <a:pt x="2154178" y="978803"/>
                    <a:pt x="2096121" y="987149"/>
                  </a:cubicBezTo>
                  <a:cubicBezTo>
                    <a:pt x="2038064" y="995495"/>
                    <a:pt x="1928844" y="861963"/>
                    <a:pt x="1817447" y="836926"/>
                  </a:cubicBezTo>
                  <a:cubicBezTo>
                    <a:pt x="1706050" y="811889"/>
                    <a:pt x="1585944" y="894257"/>
                    <a:pt x="1519178" y="967554"/>
                  </a:cubicBezTo>
                  <a:cubicBezTo>
                    <a:pt x="1452412" y="1040851"/>
                    <a:pt x="1398709" y="1193976"/>
                    <a:pt x="1416852" y="1276708"/>
                  </a:cubicBezTo>
                  <a:cubicBezTo>
                    <a:pt x="1434995" y="1359440"/>
                    <a:pt x="1604449" y="1420037"/>
                    <a:pt x="1628035" y="1463943"/>
                  </a:cubicBezTo>
                  <a:cubicBezTo>
                    <a:pt x="1651621" y="1507849"/>
                    <a:pt x="1602998" y="1528532"/>
                    <a:pt x="1558367" y="1540143"/>
                  </a:cubicBezTo>
                  <a:cubicBezTo>
                    <a:pt x="1513736" y="1551754"/>
                    <a:pt x="1436447" y="1566268"/>
                    <a:pt x="1360247" y="1533611"/>
                  </a:cubicBezTo>
                  <a:cubicBezTo>
                    <a:pt x="1284047" y="1500954"/>
                    <a:pt x="1153781" y="1410966"/>
                    <a:pt x="1101167" y="1344200"/>
                  </a:cubicBezTo>
                  <a:cubicBezTo>
                    <a:pt x="1048553" y="1277435"/>
                    <a:pt x="1046012" y="1192889"/>
                    <a:pt x="1044561" y="1133018"/>
                  </a:cubicBezTo>
                  <a:cubicBezTo>
                    <a:pt x="1043110" y="1073147"/>
                    <a:pt x="1077581" y="1024159"/>
                    <a:pt x="1092458" y="984971"/>
                  </a:cubicBezTo>
                  <a:cubicBezTo>
                    <a:pt x="1107335" y="945783"/>
                    <a:pt x="1142169" y="926553"/>
                    <a:pt x="1133823" y="897887"/>
                  </a:cubicBezTo>
                  <a:cubicBezTo>
                    <a:pt x="1125477" y="869221"/>
                    <a:pt x="1148701" y="883009"/>
                    <a:pt x="1042384" y="812977"/>
                  </a:cubicBezTo>
                  <a:cubicBezTo>
                    <a:pt x="936067" y="742945"/>
                    <a:pt x="672270" y="594537"/>
                    <a:pt x="495921" y="477697"/>
                  </a:cubicBezTo>
                  <a:cubicBezTo>
                    <a:pt x="319572" y="360857"/>
                    <a:pt x="144675" y="254540"/>
                    <a:pt x="64847" y="179429"/>
                  </a:cubicBezTo>
                  <a:cubicBezTo>
                    <a:pt x="-14981" y="104318"/>
                    <a:pt x="-8088" y="62951"/>
                    <a:pt x="16949" y="27028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n w="57150">
                  <a:solidFill>
                    <a:schemeClr val="tx1"/>
                  </a:solidFill>
                </a:ln>
                <a:cs typeface="+mn-cs"/>
              </a:endParaRPr>
            </a:p>
          </p:txBody>
        </p:sp>
      </p:grpSp>
      <p:pic>
        <p:nvPicPr>
          <p:cNvPr id="38917" name="1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-1143000"/>
            <a:ext cx="648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AutoShape 4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155575" y="-21177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AutoShape 6" descr="data:image/jpeg;base64,/9j/4AAQSkZJRgABAQAAAQABAAD/2wCEAAkGBxQTEhUUExQWFRUXGBwbGBgYGRoaHBgeHBwcGxcbGhwYHSggGBwlHBgXITEiJSkrLi4uGB8zODMsNygtLiwBCgoKDg0OGxAQGzQkICYsLDQvNCwvNCw3LCwsLCwsLDQsLCwsLCwsLCwsLCwsLCwsLCwsLCwsLCwsLCwsLCwsLP/AABEIANAA8gMBIgACEQEDEQH/xAAcAAABBQEBAQAAAAAAAAAAAAADAAIEBQYHAQj/xABNEAABAgQEAgQHCwkHBAMAAAABAhEAAwQhBRIxQVFhBiJxgRMUkaGz0fAHJDI0QlOUscHT1CMzUnJzdJPh8RVDYmODo7IWF1TEJYSi/8QAGQEAAwEBAQAAAAAAAAAAAAAAAQIDBAAF/8QAJhEAAwACAwABBAIDAQAAAAAAAAECAxESITFBBBMiUTJhFFKxQv/aAAwDAQACEQMRAD8A6l0hxubJmypUqXLWVy5iyVrUlvBqlpYZUqd/CeaKdfS6qH9xI/izPuol9J/jtP8Au9R6SmiuxKolSwFLGtgBqYtjlP1FJhNB5HSurWWFPI/ir+6iPV9Op6Dl8DIWrcImrLcifBxBl9JEhC0hIQVA5S/Itp7XjOUHUKne+/Hti6wT8oecXfZr6Pp5PWrKZMhB2zTZjHvEqFM6cVSSQaeQ4/zl+X81pGWlUkydmMpClBBclI04C+pifISmbKV4V0zACnNowYqDg9pjnhhDrHBY/wDcWocDxaSH0PhV3/2o9T7odTvTSR/rL7Pmoxy0OA6xa0WEik4nm724w7wY0csK32jTnp5U5svi8jRyfDLty/NQH/uJUOQKaSW/zV34/wB1GZkyyevmFzrD5c8IaYC6tGbuLng2sD7EB+1Pwi9T7pVSSwpJT/tl/dR7/wByqn/xJP8AGX91FKqmUVGYgAMLjg/PRtomUuDlQJVmSSCyQb8yI54sX6B9lL0vML6b1U7M1NJTlD3mrv5JUU9T7q1QlRApJSm4TlfdRd4fhqJaGQLtueMZLHuiagoqlOrUtYeSBjx4XT2Qyxr+Ja4f7qdRNWEeKSUuWczl/dRqBj9W35mn/izPuo5xg9CiRM8JOUARonnGww7pBJmHKlQfm947LglfwXQIS/8AXpdpxurP91T/AMWZ91Hoxms+aph/qzPuoDTIS5LliSe/gBDlLYaOfrjPwQ/BDkY5VnSVTH/VmfdQ9WL1g/uqb+LM+6iPSLA07OxtILMnAM73MdwR3BbEvHKsN+Sp9W/OTLdv5KPf7arPmaf+LM+6h8oWaGlF9IHBHJTvQwY7VnSVTH/VmfdQk47WO3gaf+LM+6hS0gWADR7MDXbsg8JBpL08OO1fzNP/ABZn3UNOPVnzNP8AxZn3UeIWXYjtPCPct7ba/XeDwR2l+j3+36v5qmHbNmeT81Hn/UFX8zT/AMWZ91A59Klacqt7i9w248sJMqzd0DhI6mGFXj1WAT4GnLf5sz7qHYX0inrmyUTZMpAm5h1VrKklKFKuFIA+S2sCUhh2QGnHvukv8uZ6GZAqUkI5XejaQoUKJEzJdKD79pn/APHqP+dPGL6UFSp+UlgEpYdr+3dGq6cj33S2f8jP7uvT3itr8KM4uSnTqk6jRtNRr5Y1YHx7NOLWuzPVaLaA6cAdPPpCMsrlqIYFGqdyOXd9USajDJ6T+bzfqaHaJmA4apC1TJgysnRT+U9gEaOSSLvXpadDEzRIIQzElQBGp7doo+kcsS1JSogqUSteXTgB9cWCOliUdVKSocUkBzuw4E6RU4ofCqM5HWBSAoHVJGxH2iFmXybZHvZDMwXCkOnawEWGE08pZKFEuoHKnNbSIlLL/JEEE+drxaYRhakAzclwkhINiTub6Bnh6a0UrZTT6eZKUZLPezfK4GJU6hUF5FZQwDvu4dh2w+pn5zmzKJSpxzI3aI9VOVPYLP5VgA9s42AP6Q05wdth/iAmLUl0B2012ibhS1qqJYK1FrXNm1IvxEeoRkYKQpAfVTAW1uYYZ+ZRUCUjQqfXgB64G9ha38ms/tOUFZc418/B9IkVCCUljdrRhfGMoCUgknbUnsEbTDZChJQlVlBId9uURqePZK5SXpz3GirMpJIzRTKcMoE27o6Ti+AiYMyQAvQHj2xkqro5MlJK16cBv6o24sstGLJjb/s2fR6rC5KJhJ03PK9ogYl0qyrKUBJAN3NzGHVis5AyhTDht5Ii0Si5vvE/8dbbZac3aWjq2D40lahs+20XqpY1bSMDgcxOh1FwY1+EVOYkEva32xkyTplsuPX5Im34x4oHf69YcA8eJTxhCWxkscm+2BKnjN4N7s45xIVaKXGcRlSinNdQcgDWGlbegbLPQ3uY8BvrrFVh2OInu1inURaAiOctPTG+Nns1WZj8oWB3bcdhaGVNSUMUoKr3A1HPnHudO8QzOdQL5QH83GODM7Jw5wKUB41SN+nM9DMgwYgHYwKWR43SN+mv0K4SvBafRsIUKFECRkOlaXrab9hP9JTQHhx9rRI6Un35T/u9R/zpojy1ncMGBc6vuG8kXjwvj3x6HioYPwd7cIg4ohRkTb9YpsOAfhzG8W+HU4Uu+gifiGHIyqUAAogOeLaQ3JJnOkno5dQUz8h8JiOEGmKNykEE8PNbhE3EsPmJUMiQpI1bUf4T64BKoZhUEswN8yrAeuNPLfZqWtFhR17ICpgZQJSGDPb4R47RYJqxNlKCbKykXZ3a0Zevr0iYACVBICXI1O5gyKooUJjjM7ONu7g0K8fyK9NdEWcsIIKXvqNWG/ngClklKgkOSNtTqOzaLysw0raZJKesHKTYh/sidgXRXMp1FSlIIcmyQW0TxhucpbYHaKzpHiQnmWcnVQpje6tu4WMV083uQlIOurdg3Mb2q6FyiCUulRuW0fs2LxgMdpFSJ6pcxLDVPZo/Pi8DFU11IJta6PF1xT+bdHP5auajt2C0avAMTExORauuBpuW35hoxc1CSsJQp3a/ONjg2EJShSlKulrks437jcR2XikGkmnst/DX29u2B1MkLQUMD2wCXUBT7jbaJUqqTEdaM+zntV0aWlRClJCHJG5bazRBlUxDAAWto+/1x1CbKQfhAHt84gcqhlKcZR2jWLL6h/I0xErZgpCCA7Fn7I13Q+QtXWZk3Afc+oRZyMNlJABS5A1N35kcYN4yymSDYgFgzPvezRK8nJFayprUkqccpYkaXMMAuC+gNti7XPZ9sMnnaPVTQEudN2BO7bc4mZtfoFMDiOYdLqhXjKncNbujpJnXPEG45RmelmDJmAzHYjUnzxo+npTXZ2Sac9GHoamZLX4RKrjzjnG5xDFV+LKWnqnK/rYRkcMppRmMSVEaDQE7Axs51KolGWWFyyliAQGO7g6xfNx2tgwpuWv3/wBOeDGpwUVGYpzzjc9D6tU5BUr4Tu/H1RDwzoOmfPyFZljXKzluRjYjAUUgCZRtz174TNlhrS9BiVRWmEkK1S77jlClD33SfrzPQrgkpRa9ju0DkLeqpP15noZkYr8K23pmyhQoUQIGT6T/AB2n/d6j0lNAu+Kb3WsRXJnUxRZSpU9L8OtIP2Rh6DpLPRMeZMUpJ1FmY8OBjbgwuo2N9xT0dRTOKC4OkGn1yl2OkQqYBSUto28GygW7Im0W0tg56CYpMQq8hY+Qxfk6xl+lFKTlUIpD29CuWvyRnKuYPCEAhtn2BuPJpB1zM/5suEhjy4vHkmVl6xSDtcA/XDsdqj4JJAIGhZhfZ41rtpBV6lserHjLUCi7AJvoQBvu5jq3RLE01FOmYl+BHAjURwJKFKUGDvsNY6D0Zr5tNKYFruUm4HCJ/UYk569M8um3s6tHPPdBpUTpyBmYoBc9psINO6XTljKgAFtfVFOkKWolzmNyTv5dYhhxVD5MZP8ARAkYOlIDqJI8xi2AUq+7AaaQ5sgdQYDt8ltYU/FM7JQlSRuWD+TaKttlfyoIh2Yn27ocAUhwXisCFOlKlEdZyHYt28IPNzpKgGIPwQST9riAdwZPpcRADG73Biyp5oFxvGfpJ6SyVNmO2na3GJaJmQgXYwtQn4Km10zRM+mn1Qlp74i0lS4Zr/XBc272aINaHS76G1CnZPE8dmu0GdgwiBMkF3Bv9fqg6VZR1jB0c+tDZ8pKgQbPqRYnlGT6YAok5ASeHZwjVpnghwReK/HKATkMbcIpjrjS2c1vaRy2aqydlDWN/wBFitaEkmzac4g0HRRCZhK+uNRw741FNTBKWSAOyLZsstaQMcNdsJLssEFlDcaj24Q3GFLmJupy45C3ZEaoqfBIUpQdg7bxh67pLOmKYKyjYfzhMeJ09oS64+nS5cwZADruYbKUPG6Qf45noZkYrovjUxasi7tv7axtJPxuk/XmehXEc2Nx0xnSqdo2UKFCjKSOa+6zhaqifSpQzplT1X/WkD7YyeF9EZpWkzLJBcjj2R0vpL8dp/3eo9JTQ1DAvvGvDmqY0h1jlrbIUhLAAAgCJQQ949G/KPAbNCs0bbAz3Adsw7LxAr5ExaBlZ3D9h1Z4t9BHhQ5PYCeF4KehUyg8QQp0A3EWErDUZQkgKHMaxJRSpCn3OsSGEF0HfzopzhMqX1koQk8QPL7CIvi4YMCTyifik8i3P2MFpCLEb8Yom0tslT2VRQE6AEvpBc+RJWRp7NBZktIUTa/26xHxGZllKIGZm+sXhvRZI8ypKkeEJYHUHY7MOUAlVLoATYtruSLveCSZksnrNkAu413Gm8Q6gS8wOgTw484KNXHQZOJi5UkhX6Tu/qiGjFAFKcXOhfSG1xUpKSbJewA8kQSnlFoiWjNly1NaRpChapedLKy/BDAFjwizonXLTmADjj5YpMNqMsti7i3a4tE3AKkqUWBFgADpaym56RCk+y1rc7JYzS12uOcXMmeCl4MjDQ1+94gCX4KYU7aiJNqiMv4HGYLkH2+yMxivSHKSlIBvd4vvFS8xlEZ79hjC4vRqTMUFO8Pjmdj5KriFTjq8zkDLwjXYZiBmozN3cto574ImwuToI3nRulMuUEqFyH/kIbIlrehcTe9Fygac4K/dAkTLtBcwU/t/SM4+9kHEKETUrCtD7NHMMXwxcqYUhJIezCOuFJ3geRJclIJ48PXFsWVwJklVrsxXQ7DmGZQZStOwRtJHxuk/XmehXAqOnSC4d3PPX6oNJ+N0n68z0MyJ575bZylKNGyhQoUZCRlOko9+0/7vUekpoDJc31f280SekA9/U3KnqPSU0MSWDD4PCLR4Wh9HmbugNbNyoJHsTBgRrEWrUkgIJ1Ih0uxm0l0R8KWtUwpJDc9X9Q0idiE0BCUHdQFtTEKjpylaibhzf1RYqIN2uNIa9bOjfyMmFtocPJHkpYX8EuBY9ogvgy78tPthAmenLExZ5eSFNVsA/teJU5GVd7a6R4UOS9rdgjQmQZGlgu5tx9uMOU6goAO6dOPfB0U5YnugktFmtpHNnLozMinTMclOTJsS7trm80S5NDmzZeqCly+hPbwg2MU8klyTna+XU9u0V+clkgrLCwDuBB3s2xtokywpaUoSlBYhyons4QFUkJU+QHKesOHfuIQkoa8xT6kF3HkEMml2BPBiW/kTHIPEJWVQKQUskEkkNfgLxNpLqQUlgEkkc9DEQSCogZkgAMCG6zaAxMwmTlQSSS5c+SwgdC5GlJoJOKt1SCXBvw7TFfWz860qaztDEuLvrCQl0BKRlIe7OzwvFLsxrsti0Qa2lRMDFPrjCYrjVQmcQJlnYaQTCOkUwTR4VyFOCNn2I4b25w/+PSW0xoyy2aqkw+UhBIQ19xfz9kTaJYPJoNLS7HUMIIiWw0iLeyra2MqCWYaka6R5h0kpTc33gdWpgbfBjJz+m4EzqpJSDeHmKpdEqpS+zdbXhuRgd4gYTiyZ6M6bCLTK45RNpp6Yz8RDYgOgAlw78N2iNhFHMl1VOZk0zVLnTSLMlKfAzMqUjazPziyKeAiOl/HaTRs0zy+CX/OFp/iCkbOFChRnJGW6RD37T/u9R6SmhL4QukXx6n/d6j0lNDlXiseFo8KvFZ2WWpTXAcDmNI5FWYguZMKlEuC41tHaKiQFAuNYwFd0HmKmEoWlr2JPsY2/T3M72DNLpLRa9EsZXOllJN0tfiNr8bRfT0KMyWUkgA9YDQ9vdAcGwtFPLSgNmNy1s23fFrLmgBQZjo/9YldLk3Iy6S2ObVofLgSZh7/th6ViJDNPRW1YdR80BlpdmOznlEibw/qY8QlwbX3HZFl4RfoSVNZN9AHflFBXzfCKyhXUfU2SDuCdTeLKtQfBKa5cb6exaIVVPASmSiwA6ymBP+IBtQTHL00YJ+SPTyJas5mEhYFikdW31wbDFSz1lFJUbMPhBu2zR7KUhCTncsLA2d+zSI9XRpRMypIsHcceAMH00NdhKygKiCElLkhBJsWgMimK75usk3DW10iwlq8NLZJAUk5gnk1+0vEVSUmYnIrIDdX2sR9Ucm/AIjqWoJJsz3HC+wiyoKYqPhDNYfojRQ7/ALIjVcjNMShGcIUzuPKfJFnKo0gJHwmJylR0e5YaRzZPJSSCrQAdIEg9Zh3e28GnIdriGJT1g22r8I74MZnemmDFaBMQllA3SOHERjpedSkoFy+m8dDxzH5cpTKD8GYvxjL0mJyjPBEvIVGyrFuMaMVVx7R1zPL3303eHhQQkK+EA3txiYlLbl48lqCg+xgi0+TnGFs0PWzP9LppTTzMru39Y5ahZOm8dlMgrBSoOOEV/wD07JBcIDu4YaRpxZlC0yWTE6fJP4IXQmjWiU5+VeNYhVu2INLKUk5duyLBAaIXXKtjvSWhEwCX8bpDb4cz0MyDrR5IiyAfG6R/05noVxKvBa1o2cKFCiJEy3SIe/qflT1B/wBymj1AcOQz7GG9I5QVXUwJb3vUekpoIkunv35W+yKx4UlvWgSz7cIHMlEv2Hntcd8SGt2xHqppRLWRqBDoqn8IwGJYmozLH4NrWAbYPwi4w7pEnIozdhqNzuDz3jIVDu+t4AFltbEfbePQ+zLSQcmTR0Kg6SS5qwlL3fW3ZF1KUGcb3tHGpc9SFhQOhcN2x1rDlOhJuAw88Z8+JR2ieLJz3sJPBeGBDAmDVE1IAzFnOXy6QInviafQKQOtQVSlpQpiRY6u127TpFYa4eCQAkK+U+77jz+aNnTYMnIHuYxuOYV4tMdzkUCUt8hTjX/DHTU10Vw0k+LB10xC1yygOWdSNAOXbEHEqkrWSAlI2SOUTKqWs/lBLdJNjv3KEQp1KdSlSeTg97axSGl6Wy43U6ljJQclixZ2+yJsokZVgBKRoefZwgFFShSsod1fKO3GLCqw0JWmXnckW5bBxBuk2dingtUGwytUpZzKzWfTRrAeeLOYG7fZ4bS0wlpCU6cdyeJgk8bxL5MuSk30R1sbEjlEeZNBtL66iWZLG+0OqQVIJT8LLFf7nFEsVSzMsUpPV3udYbxN/oEz1szeMdFawOpUpRDkuLt5IpUyMpGY3Gwj6NUm0cXxunSKypKGyiYW7SOs3e8Ww/Uu97XhKMadJGg6O4yiYkIulQDMr5XYY0A4RzejSpKxlLbjujpEkkpHFrxDLKT6NlritsTeSGvxvBEKBGx1HtzhKFokT5L5GoS0PQrjESfNISC1uMU9XiC06E8oeYbEen6aMrfSIkke/KX9pM9CuK6kxxJQTM6uUXOxj3B8alT62lEpTsZhP8JfrELcUpfQHrXp0OFChRmJmR6U1KZdbTFSsryJ4B5mZTRKUecRulFKiZW0wWHAp6gi5FxMpuEHSkPz4RWfCs60jxQLljAZ8t0q61iCObtHtTKUopKHsbgacyeLcIIscdocYwFT0dmqV1Ugg76DzwKrwFNPLUqcQcwsBseTx0Cw4NGV90CnKpYyuQllE8I048tVSlhyX03oxdMuUlQzhSm7BHTMJnJXLSUl7MOzhHIpiS/GOk9DZavBMbMzf02i31K3OyOB6ei/I7OznDGO/wBcEKu14JJNrj+kYU9GiltFlT4oEo6wNuF4ra+d4a5T1WbKbw+3khJTwftjkkuyDWionYaoMJSgB+idt7GItRVTErBMq6baWbk1tzGjAcu8LwZ2MNsss78pbM3SzFKUFJQQb7N59hE7DKEoKlqLqVqdhyEW5Rx1gaxHbBeZ14eKQwiL4MrOS99G2Jg1RNa3Pyw3DZuSalz2+qO8ROVsmjATl+Gom78+4RgV11TIqlhCwhcs/ByhljZ3uXDR10zkhLkgBrvtHJOkVQJtbNmoAysEOflMNW80H6dtt7HTdPT8Lyf09m5QnwICz8p3HaBqIxXhSlSr5nJcl7k6ntiVU04SoKuNHB3ex1iIEEFQ1P1NvGmJleFVPFk6jqchBUlJ5A3/AJR0Gnm5wlQs4BA+wxzBEvQk/wAvLGhp8Tmoloy3YEB972hMmPb6Bmf47Zs1qZ7F+EeEuHiqwrFBNXlNizt6jFvUoSwyG3ljM1p6ZHrplTjM3LLzEslNzGFrukpJISLDSNF0wKhJWALcYwAm6ONY24Ma47ZPNb5aRZYlWeElJ2v1one5kP8A5KQ2jTP+BgHR2jM2ZdIy7vpGywHAZdPXUy0BipUwd3glmB9RczDgSYdfmdJhQoUeUMZjHvj1P+71HpKaCmzGA4+pq6m/d6h/4lNAamryu60jS7+XSKwuisJvRZUNSlBObVWg3O8Rp5dRLWeIUrE5a15QS/EizbxIFWkjMC6eUNofi0/Ctk1QUVvok2PZGCx/pPMmLUlJyoDhtzfUx0OZSgIW3yiTeOZYpgKxMIljMHtpGvBw22TyctIkdGqNFUshSQ6b6sCO6OjSpYSAwA4jzRl+h+AqkhSlEBShZjp/ONahI8zQme+VdPofEuK79Fzj1/OIchPAQij6ogU6G5FM4OjO+nOEFs3PXXuYNCS0MWdI5HNb9PVVCRdSrerhAUYrKU+VR7w3nh67/wA4EQANLQy0K8aZIRUC243IgVXVsHHlNhFeUkqdIPYIy/SGtWohNwB9cUmNsWpSWy2rcYZVyNCLcdjGfxeeqZMQgKYJTmLEgZlXiop55K2Maep6OqKELlqYqHXBLab35ReXMsXH+XREk1K8hQqbNPLMT5b3g9HRrmZ8lyEux1LGxEOk4LNUCLDRjYPwB8saHBMKVJcqKSVa5XtwAe0LdpLpmtJSvNFF4JbpE1BKtczHQEPZr7w7G5SVL8JKtxB4CwPeNo1VfSlaFlBAVkIu3ffi0YJNWXJVc7vu8LDddoPJNf2ClKBPXJPY2kWFFLV4MqL3V1XOwtbzxX08oKU5ZuEbyglImSU2AYNZtopkviRuW5MtJqlBYs54CNtSr6gJDRDk4UgF2LjeJ9Uh02LGM90qI8eK0NqKZKwQoOFDSMvWdDEqU6VEDZ9uUX+GzFEssEEHf18ItJYfWArqH0wvTS2VWE4OmSgJF+Z3MTUJaqpP15noZkErqQzEMFlB1BHH1R4EEVNG9+uv0MyJ29rbYtV8GshQoUZyZz/3SFNU0v7Go/5SIzAVbh2xpvdK+M0v7Kf/AMpETcGw6XLlBSgCSHUSH8jxqx1qDdhtRj2zIoqi5Ys9iw1Hl0glBiS5a3SeruOMa2ZhsldygB9xZudrRCR0blt1io9m3mh+cj/dh+kyhrZc0MFDM107iAf2WnOFan7d4hTMCWhTyld2hgVDjqkKyTxyzMxHbCpf6iOF7L2W1JISgEJBZ/riVla0ehtQ0BClOAQNbXtv9kIT7fYTLe0N4bQkFRdwB384KR5I44YG74bMljyQ5UDnS9Cdi9uWgPEaxxw0JOUOQee5PMRHWoaaxKyWdva0R/AseZgofoDInGUSts3IfVGIx+oK5yls2Yuw25RvVJHtpFXOwhBWVFIL7tFYpJ7Ylwq+TD0GHGYtxaOhU8xpSZamtvAkYYEqDI08/q1iUunBN0uOHDyx1Wq6BMKFsKmWDp37O20EQzMOzsgdLS5czksdBwiX4P8Ap/SJMbbaI6KRlOk5Sb9vtaKjEejAUVKCrKcs1+6NGhiI9SdtzBVtPYNteGJw7o6oEhPH5UX+F0ZkkpKwSrrMOXb3RcFDaCGLS+u0Gsjo6afHQCatnfTeMtU9LkheTK6Xurvif0umLRIUZevEbDeOcS5w3u/H640YMU0uTIZLa1Ms6xQ1OYZnzAgM23taLKXOs+n8/wCsZHoROzyiGsDaNHUTEIAzHXQcWjPknjTReeNpFpLYpuL/AGREmD31SftJnoZkRMOxbwqiAlScovm82hiWs++qP9pM9DMiVrSJXLn01UKFCiJIw/Tim8JW0aWJBlz3bhnp3izWkMEp0FmPDQQ3H/j1P+71HpKaHmKy+i81+KQMgZgkNmA//MOJvfnCKGu1+O/Y8MQrbS3teGG/sJmHr9vbWK/E6FM9ChYKAdJ+oPwiUocTaGZ0gNx9vbsgp6OSa7RQdHq5QX4Be+gPySLtGkVrfXhFJjdK7TpQAmS72+UBqO2LDDKsTpYmDfb9E7j7e+Gpb7Q+R7/ImEjSPFKNoQTCHt64QQSgWjwg90ECDYx6XjjtgngSuwEwdaNtx9kR5QVd7iCFaQ0o9uECMvaJ9JR+ELaWe8CqpBSSI7YyfeiMlLcfLBUDf2MeJJvcMNfXD0uSOEcEdm4Q8EW0c6bc4hTlKC2AtEmYosGDx2hN9EhxuY9CCTDQAzw1UzjAAl+h6374GZbbx6pfJx7e3dCmK52FjpHHLZW42l0MQ4NmjF/9JE9YEjkQ8dEUkHW/2Q9NVJSAFFPeQDFoyVK1JO9b7Kbo/h6ZEvINdzo/84shIzBiXD/V2wVKUKdctWZLta7QNnIILMbhhflyhKe3saX8oiUOHNMVMJZ3DNrs57oloW9VSC/5yZ3/AJGZpBFEhyNTpr9W0Akyz41SKO8xY/2ZhMTt9DW+S2zYwoUKImYy+Pn39T/u9R6Smh6lGzcQ/Z69IJ0hw2oXUSZ0hMpeSXNQpMyYqX8NUpQIKZa3/NnhqIhCjr3fwNL9Jm/hYpNJIpLSXZJ8IDoQbkW2I1Ft4CVMfa0MFBXDSnpA5ctUzNTqfiusDmYdiBH5mlB2PjM38NDckOqlLQKpxOWhTTFBL6ORD5aQoagp2bhGUqfc/wAUWsrKqRybvOmnd/8Ax4tsD6L4lIJzClWk7eMTQ3Y9OYrTxpdV2JOT9lhSymOUaA2HKKlBNJPX82vT+nERcqwmvzOmTSgcPGZp/wDWgeJYJXzpeQyaQFwQRUTLN/8AWhVkkrNyn2VNXjC1z5aJKyz8B1i9+5vqjU8G05RSYP0YrZBKvA0ilEM/jEyw5e9tYskUGID+5peXvmb+FgXc/B1VHkhpq2s2phO7HyQD+z8Q3lUpudamZ3D4rtpD/Ea/5ml+kzfwsLyQnJBzz1gS3OkeGjr2bwFL9Jm/hYaaCv8AmaX6TN/DQOaCqX7DFZSMwUxG3GGoWTfjAv7Pr/maX6TN/DQhh9f8zS/SZv4WDyR3KR5ToSB649l+Q+1vbhAxQV/zNL9Jm/hYd4jX/MUv0qb+FjuSD9xaH5BfizQ4QEUFf8zS/SZv4aPFUFf8zS/SZv4aByQHaJRP84CZgz5QRo5G8N8Tr/mKX6TN/DRCl4BWicZwlU+YpYg1U1u34rygqpOVT+y0CuEDWA9oCigxD5mkff3zN/DR4vDsQP8Ac0n0mb+GjuSO5SR8arBLlkux2jmdXWlSiSefOOg430YxCollOSlSdj4xNP8A60ZxPuZ4juaQ/wCtN/DxrwZsUT2+yGVuq/oJ7n2JrTOUgF0LF+0aHyPG9Wv5I7fW0ZnBehNXTkKEqmUoF38ZmjzeLRfiir3fwNL9Jm/hohmyRV7RWOMyu+w6SCMwLi/mt9hgAme+qRO3hJh/2ZkLxLEPmaX6TN/DQ+gwqrNRJmTkSEIllZJROWtRzIUgABUlA+U7vtEnS0CmmjVwoUKJEz//2Q=="/>
          <p:cNvSpPr>
            <a:spLocks noChangeAspect="1" noChangeArrowheads="1"/>
          </p:cNvSpPr>
          <p:nvPr/>
        </p:nvSpPr>
        <p:spPr bwMode="auto">
          <a:xfrm>
            <a:off x="307975" y="-1965325"/>
            <a:ext cx="5143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0" name="CuadroTexto 5"/>
          <p:cNvSpPr txBox="1">
            <a:spLocks noChangeArrowheads="1"/>
          </p:cNvSpPr>
          <p:nvPr/>
        </p:nvSpPr>
        <p:spPr bwMode="auto">
          <a:xfrm>
            <a:off x="5695950" y="790575"/>
            <a:ext cx="162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" altLang="en-US" sz="2400" b="1"/>
              <a:t>Célula RS</a:t>
            </a:r>
          </a:p>
        </p:txBody>
      </p:sp>
      <p:sp>
        <p:nvSpPr>
          <p:cNvPr id="38921" name="AutoShape 2" descr="data:image/jpeg;base64,/9j/4AAQSkZJRgABAQAAAQABAAD/2wCEAAkGBhEQEBIUDxESFBMSFRcWGBgVFBcVFhoSGhYVFhQXHBIXHSYfGBslGhUWHy8hIycpLCwsGyIyNTIqNSYrLCkBCQoKDgwOGg8PGi0kHyMsMDA1NS4vKSw0LTY1LCwpNDQsLzUsNDQvLjIsLCwsMSwsMCktLC8vKTQ0LCwwLywpLP/AABEIALEBHAMBIgACEQEDEQH/xAAcAAEAAgIDAQAAAAAAAAAAAAAABwgFBgEDBAL/xABDEAABAwICBgUKAwcDBQEAAAABAAIDBBEFEgYhMUFRYQcTFCJxGCMyQlSBgpGT0hZi0RVDUnKSobEzNHMkRFNjogj/xAAbAQEAAgMBAQAAAAAAAAAAAAAAAgMEBQYBB//EAD4RAAIBAgMEBgkDAgQHAAAAAAABAgMRBBIhBTFBURQiYXGBoQYTMlJUkaLR8LHB4SUzFiNCUzVDYmNygpL/2gAMAwEAAhEDEQA/AJxREQBERAEREAREQBERAEREAREQBERAEXmrarINW07P1UXY902UdNUOhPXyljsr3R5crXA2IF3DNblqWpxO0/V1fUUoOckru3DvZbGndXbsS0iwejukMdVFHJE8PjlF2O/tYg7DcEWOsELOLJwWNp4unnhdWdmnvT5MjODi7MIiLNIBERAEREAREQBERAEREAREQBERAEREAREQBERAEREAREQBERAEREAXDnWFzuXKx2L1gY0gkAAZnEmwDRr1ncN6wsdi44ShKrLhu7XwROEczsaL0rabdhpHOY608144RvGrvP8AhB/qIVaCVsvSDpYcRrXyAnqmdyIcIwdtuLjdx8bblisOwCeoiqJYmF0dM0PkPAE2Hidp8GkrE2bh+i0XUrvrzd5N83uXnbvJVJZnZbkSH0I6YdVKaKV3cmOaIk7Jra2/EB8xzViKOoztvvGoqk8EzmOa5hLXNIcCNRDgbgg8QQrS9HOmLa6ljm1B/oTNG6UWubcDcOHI23LFxX9PxixK/t1NJdj4P87eZKPXjl4o3pERdEUBERAEREAREQBERAEREAREQBERAEREAREQBERAEREAREQBERAEREB8TShrSTuULdN2mZhh7LG7ztSLyW2tgvs+Ii3gDxUl6VY7HTQySym0cDS53M7mjmSQ0cyqnaQY3JW1Ms8x70rr23BuxrRyAAHuXOf8Rx3/AG6T+cv4/N5f/bh2s8MMTnua1gLnOIAA1kuJsABxurN6E6IsoKFkDmtc94Lpt4dI4Wc3m0Du+A5qMuhLRDrpzWSt83Acsd981tbvhB+ZHBTgtL6S7Qz1FhoPSOr7+Xh+vcXYenpmZWLT/RQ4dWviAPVO78RO+Ik2F+LTdp8L71keivTDsFaGyOtBUWZJfY0383J7ibHkSpb6UdEP2hROMbbzwXkjttIt34/iA1cwFXBbzZ2IhtXBOnV32s/2f795TUi6c7outhtRmblO1v8AhexRL0OaamqpRHI689LZrr7Xw7GO56hlPMA71LDHggEbCrtk4ieWWFre3T071wf52HlWK9pbmfSIi3ZSEREAREQBERAEREAREQBERAEREAREQBERAEREAREQBERAF0VlRkbfedQ8V3rRukTTBtDSyT6i4dyJp9aU3y6uAsXHkFqdq4uVCkqdL+5N2j9/D7FtON3d7kRX036YdZK2iid3YiHzEb5bd1nwg3PM/lUbYNhMlXURQQi75XBo4DiTyAuTyC81RO6R7nvcXOeS5xOslxNySeJJU0dCGiHVxOrZW9+UFkV90V++/wCIiw5A8VRVlT2PgLLevOT/AC/cj1J1ZkjYFg0dHTRQQjuRNAvvJ2uceZJJ9696IvmU5ucnKTu2bFK2gVfOl/RDsdZ10TbQVRLhbY2XbIzltzDxtuVg1hdMdGmYhRywOsHEZo3H1ZR6B8NoPIlbTZGPeCxCm/Zej7ufhvK6sM8Sueh2kr8PrI52XIByvaPWiPpt8d45gK2OAYmyVjCxwcyRoexw2FpFx/bWqcVVK+J745Glr2OLXNO0OBsR8wpi6DdMrg0Uru8y8kBP8O2SP3HvDxdwXb7UhKjKGPo6uPtdsf43+fAw6bveD4k+IuqnmD2g/PxXat3TqRqwU4O6auUtWdmERFYeBERAEREAREQBERAEREAREQBERAEREAREQBERAERfL3gAk7AvJSUVd7geXEajK3KNrv8ACq90raYdvrC2N14Ke7GW2OdfzknvIsOTRxUq9MWmppKUsjdaequxttrItj38tRyjmSdyrouf2enjcRLHT9ldWHdxfj9y+fUjkXiZ7QnRh2I1kcAuGelI4erELZj47AOZCspV11NQwAyvjhhjAa25sAALNa0bSbDYLlaHoLhjMFws1M7CaipyWYPTcXaqeBo/iN8x4X/KtmwPRdxeKrES2arOsDbFTg/u4mbARvftJ38ec21io4qteT/y4aK2+T427O3u0d7F9GOVab2dX4praj/YYe8sOyWrf2dh4FsVjI4HjYL6Bxw67YWOV6k//S2hFoukwWkacfG7f6/okX5XxZrH7cxKH/cYc2Vu91JOHn6Moa4+4r34PpbS1TjHHIWzDbDK0xTDj5p9ifdcLMLGY5o5T1rA2ojDi30HjuyMO0Fko1tN/dxBRVKM9Jwy9sb+abd/BxFpLcyKunDRDI9tdE3uyWZNbdJazH/EBlPMDiowwzEZKaaOaF2WSJwc08wf7jcRwVg2CQF+GYq7ro6ljhT1BFjI0C5jfuE7NTgfWsDt2wHpDgklFUywS+lE619zm7WuHIgg+9d7sPE+so9FqtOy05Sju8tz5bjBrRs8yLT6FaTx1lPFPHqbKNY/gkGpzT4G48LFbWqx9DGmHZqk0srrQ1JGW+xs+xp+Id3xy8FZOgqM7de0aj+qns6TweIlgZ7vah3cV4fcT68c68T0oiLoSgIiIAiIgCIiAIiIAiIgCIiAIiIAiIgCIiAIiIAsRjuJMiY4vcGsjaXvcdgaBc/IC6yVRMGNJ+XioK6cdMsrRRRO70lnzEbmbWM957x5BvFaDatSVeccDSes/afKPH5/m8upqyzvgRlpnpM/EaySd1w0nLG0+rEPQb47zzJWZ6KdEO31odI28FPZ8l9jnX83H7yLnk0rTYYXPc1rAXOcQABrJcTYADjdWe0F0Wbh1FHDq6w9+UjfKQM2vgNTR4c1DbOLjs/CKlS0bVl2Li/zie0oZ5XZ01FqjFPOEdVh0Ik1mw7TNms431dyJhOvZnutmB4LQ66Fz3aRRi+d8Mbm82mjcG+67HBbph0wfDE5ux0bHDwLQR/lcJi4WjBp6JJfOKl5uTM2D1Z6ERFgFgREQGq6aOZUU1XHGSKihDKlhtYtka0yxOad4Ia9vzC1Tpa0cFdQw4hA3vsiY54G+neA4H4C75E8FstRKHVWLu9WKjiiP83VVEzvk2RvzWX0VgBw2jY8Ag0sLXAi4IMTQQRwsbLeUq8sFkqQ/wBLT8JRTa/NxQ457plWGuINxqI/yrOdFumvbqRj3Hz0Vo5hvJtqfb8w1+IcNygbT/RQ4dWviAPVO78RO+Ik2F+LTdp8L7129HOlxw6tY9xPUyeblH5CdTrcWnX4XG9drj6XTcPHEYd9aPWi/wBvHlzMSDySyy3FuQbrlY/CqoOba4Oq4INwWngVkFn4LFxxdCNWPHyfFEJxyuwREWYQCIiAIiIAiIgCIiAIiIAiIgCIiAIiIAiLzV1Rkbq2nUP1VGIrww9KVWe5IlGLk7I1/TTSWOjp5Z5D3IW6hf0pDqa0eJsPmVVDFMTkqZpJpnZpJXFzjzO4cANgHALfumjTDtNSKWJ14qYnNbY6fY7+kd3xLloeC4TJV1EUEIu+VwaOA4k8gLk8gtTsuk4wnjcRpKevdHgvl+xZUeqhHciROhLRDrpjWSt83AcsVxtmtrd8IPzI4KcF4MCwaOjpooIR3ImhoO8na5x5kkk+K964HaeOeNxEqnDcu781M6lDJGxp2m1SKGRlcQTE+N1LUAC5yOzOgfb8sl2+D16RjkeFYTTSVea8cEEZa3W4y9W0ZBuv3TrPAr56QI+tZR059GprYGP/AONuaVw9/VherTzRo4hQywtsJNT477OsbrAJ3Ai7b7rq2EqUoUY1tzlq/wDpTsv1l4JEXdN5SN6jp/lz+bo4wy/ryOLreIAA+RUoaI6SNxGkjqGMLM+YFpN7PabOGbeOB5qtsGilY+o7O2ml669spaRbiSTqDfzbFOdJjlDgMFJRVEx6wtu4taXAFziXSO3tYXEgbTYbNS3e2dn4SEIQwkLzeujb0tv3vsKaVSV25PQ6OkLpTbhr+ohiEs+UOOYkRsB1tvbW4ka7C20a9y0vR/pmr5KyFs4hdFJIxjmtjy2DnBtw697i99d1svS30fvrQ2ro255WMAexusyR7WubxcL7N4tbZY6D0a6Hz1GIwl8UjY6d4kkLmloBYczWaxtLgBbhfgrsBQ2a8A6kknJJ5r70+zl2W/U8nKpnsSPPUu7NjDG/61TXupWDfeVkETPcGFzvcVIMEAYxrG+ixoaP5QAB/YLT6nCmx47C9xdkqInyNbfu9siYIy8jj1DzY8brc1zONmnGGXc1fyUbeGUyILead0o6IftCiJjbeenvJHbaRbvx/EBq5gKuCuAq99L2iHYqzrYm2gqiXC2xsv7xnLWcw5G25dH6M7Qs3hJvtj+6/f5lGIh/qRv3QnpoZ6fs0jvPUoGS+10F7D+knL4FqmWKUOAI3qmWjePSUNVFURelG65G5zDqew8iCQrZaMY3HURRyROvHM0PYfHceB2gjiFtl/Tsdb/l1X8pfz+bir24dqM8iIuiKAiIgCIiAIiIAiIgCIiAIiIAiIgCIiA4Jso76UNNew0j5Gnz0l44R+a2t9uDR3vGw3rdsVqg1tr21XJ2AN8VVbpI0uOI1rnNJ6iK8cQ/IDrfbi46/Cw3LncV/UMWsKv7dPWXa+C/O3kXx6kc3FmrOcSSSSSdZJ238VNfQjoh1cTq2VvflBZFfdFfvv8AiIsOQPFRhoTow7EayOAXDPSkcPVibbMfE6mjmQrP09O2NjWRtDWMaGtaNgaBYAeACw/SXaHq6awsHrLf3cvH9O8nh4XeZnkxvGWUkJlka93eaxrIxme+R7g1jWtJFySeK6cG0mp6ouaxxZMzU+GUZJmHnGdZHMXHNY3TWmne6iMUD54oqkSyMjLQ8ljSYfTIGXOdevgvHilWJwP2lg1RYejIzq6hzBxzQO6xnw3XJUsPTnSi+LvucbrhbK2r8+G9GS5NMzelGBuq4AIpOrmhkbNC8i4bMy+XMN7SCWnkd+xYLA+kbNK6DEYHUs8cgic70oDKRdg6z1Mw1tvqI3rjDqkPNsNxbM4f9vWDrSOXfyVDfeXLxGmnkxJ8GJU8TGYhSOhvE8vjklhJe14DgHMc1jzYHgLLKpUI5JUq2qSbW+Mlz0e/S7tqtN61ZFyd7okRVa04xR9TiNVI+9+tc0A7mMORjbcg0KXNGelCGGGKCvErXw5oHzWD2GSIhpuGkvHdLCXFtrk8Fm5sYwKbPJJLhrzIBnL+pzO4ZswzHZvWZs6VXZVaUp0nK+ia7/3I1LVErOx8dE1e+bCacyXJZnjBO9jHEM+Qs34VseM4zFSQulndZjbDi5zjqa1rdrnE6gFrkvSVhkAbHTudNbU1lLCXNAAJsD3WagCbArU5NNf2nLNMIjHHh9HUTMBeHg1Dm5In3bqzBrtnquusR4CriK8q06bjBtvlveiXe9L20JZ1GKSepn9D66fFqsV8jOqpqcSRUzNrnPfZssjjv1DLq1X1biTsmL6W01M7qy4yzn0YIR1kxP8Axt9Ec3WC0jDXxsp4KeeunnLImAUeGsINsouJJI7vJN7kuewXJ1LYMMgq6dn/AEOFUsEZ2tkqcszubjGxwv8AzPcVLFUKbqXfsrSKvlVu+Wr5uyd231jyMnYyGBaSyzTvp6qlNNMIhM1vWtlDoS7JfM0Czg7UQu3TLRpmI0csDrBxGaNx9WUXyHw2g8iVioW1s2IUsz6E0/VskjleaiKVjoHC7WtDe8SJA1wuBvvtW4LArP1FWFSlZPR6O6Tvzu+V973lkesmmVDqqV8T3skaWvY4tcDtDgbEfMKVeg/THI91DK7U8l8JJ2SbXs94GYcweK46cNEMj210Te7JZk1t0lu4/wCICx5gcVFdLUviex8bi17HBzSNocDcH5hfQ/8AL2vgeV1/8yX8/NGBrSmXYpJ87Qd+/wAV3LSuj/S5ldSxTiwLu5K0erKLZh4awRycFuqt2Vi5Yillq+3B2l38/H7ipHK7rcwiItqVBERAEREAREQBERAEREAREQBfEsgaCTuX2sFpLjMcEUkkrsscLS958BsHE7gOJWu2ljOiUHNayeiXNvcWU4ZnYjbpr00MFP2eN3nqoHNba2DY7+r0fAOUBrJ6TY/JXVUtRLtkdqG5rBqYwcgLD++9bF0U6IdvrQ6Rt4Kez332OdfzcfvIueTTxWPhacdmYN1Kr19qT5t/lkeybqSsiU+iXRDsNGJJG2nqQHuvtbH+7Zy1HMeZtuW8Ii+aYnETxNWVWe9v8+RsYxUVZBEWsnSGtlqKmKlpac9me1hM1Q5jjmYHtfkbG7uEE2131FQpUZVb5bac2l2cQ5JGaxPBaeqGWpgilG7OwOI8CdYPgo80xjpMOkp5IayXrKaZknZTK6dojvllIa7M6HzZdrJtusszi0pbYYtiIZn9Glog9jn8szbzyDwyBcQUM8kL4aDDYaSCVpa99Vqe5rgWuPZ4yXuNjtkcCtvhE6FnKTceV7RfB6vf/wCqfeUy625GtdInR9L1klVQtc+OcXkbFcyguzOcWsFhJG9xaXA3I3C2zSpMVe+7JZaUOeZWOMsDmPa6pa2WZ5Fu7ke3IDbVc21bJj0exfsLY6LEHhj4xkhmd3Yp4hqZZ51NkAs0sJvqBF7raZaVj7F7GO4FzQ7+5CzIbXnhkqdWOdL2Zbrrdfc76d3bqR9UpapleaV9VWvDKdz5TJJFMY6aLqWtk6p0cl5tkRa0AfwnMSt1qNDxhuFSRuc3tWIvgp7NJyAueBkYDt7udxO88rKSMSxWno4808jIWbgdVzwbGNbjyaCVpGJYZV11Q2qqcPE1I1rmRUz5RFO0Oted0brNLyBqYXAgW361NbSniGnZQppp8Os1qld5U9bffcjz1aj2s3vDcKhpoxHTxMjYNzGht+ZttPMr1LQ8Omja8R0VfUUsu6lr2mQeDRMQ+3OORwWaOLYlH3ZMPZMf46epY1p8Y5w1zfm5aKrhZ5r5rt+91X56PwbL1NWNiRYrRvHTWQukMLoiyWSItc5rwXMOVxbI3U5t7i43grKrEqQlTk4y3omndXPJi2Fx1UEkMwvHK0tdx17COYNiOYCq1pBgklFUywS+lE619zm7WuHIgg+9WwUZdNeiHX04rIm+cpxaS210F9vwk38CeC6L0e2h0ev6mb6s/J8Pnu+Rj14ZldcDRuiTTDsNYI5XWgqSGOvsbJ+7fy1nKeRvuVncOqMzbHa3/CpOrIdEOmxrKRokdeemsyS+1zPUfzuBY8233rptoJ4LExx0fZfVn3cH4fYx4deOT5EpouGOBAI2FcroE01dFAREXoCIiAIiIAiIgCIiAIiIDpq58jSd+weKr9046Y5nNoYnamkPmIO1+1jPcDmPMjgpc08x7sdNPPbN1Ed2jcXmwbflmc2/JVNrKt8sj5JHFz5HFzidpcTcn5rnqUXjsfKrL2KTyr/y4vw+xe+pC3FnUBdWG0GrMMw6ijh7dR9Ye/KRPHrlIGbXfYNTRyHNV4RZ20tnrHQVOU3FJ304kKc8jvYtP+NcO9vpPrx/qn41w72+k+vH+qqwi0f+FaP+4/ki7pL5Fp/xrh3t9J9eP9Vr2LVtHLUmanxqnpjJG2KYMfC9z2MLiwte49xwzuF7HUq8oraXo1TpO8aj+UX5M8eIb3osnguIYLR3MFXSZ3enK+oY+Z53l0zjmPhs5LKfjXDvbqT68f6qrCKM/RinUeadWTfbYLENbkWhq9KcKmYWTVdFIx21r5YnNPi0mywXZcCb/pV7YWn1YcRfGz3MElh7lXtFOn6ORpq0K0l3B1770WOwuXAqZ/WRVFGZf/JJUiWT3SSOJb7rLM/jXDvbqT68f6qrCKNT0ZhUeadWTfbqFiGtyLP1+kmEVDMk9VQysPqvkicPkTqPNYGTEKenB/ZuMUjGkEdTUziaJt9jo35usjt/DctPAKvyKdP0chTVlVduTSa+R467fAs1gmkOGUtNDA2vpCIo2sv10YuQO8619pdc+9e38a4d7fSfXj/VVYRVS9F6UpOUqkrvsRJYlrgWn/GuHe30n14/1XzLpjhrmlrq2jLXAggzRkEEWIIvsIVWkUf8K0f9yXkOkvkZnS7C4aarlZTTRzQ3zRuY8PGQ6w0kH0hsPhfeu7QfSh2HVkcwuWehI0etEbZh4jU4cwFgEXTugp0fU1OsmrPtMe9ndFzsExBsjG5XBzXtD2OGwtIuCOVjdZVQh0FaUPlgkpn3JprOjP8A63E3b7nbOTrblNzTcLV7InOnnwdTV03o+cXuLKqTtNcTlERbwpCIiAIiIAiIgCIiAIiIDDaSYEyqhkjkbmZKwse3fbiDxG33BQtU/wD5+7x6uus2+oPhu4DgSHgH5BWCXFlpquzqsasqmFq5M2rVlJN89dxaqitaSuV68n5/tzPoH708n5/tzPoH71YXKOCZRwUeh7R+J+iJ7mp+75levJ+f7cz6B+9PJ+f7cz6B+9WFyjgmUcE6HtH4n6IjNT93zK9eT8/25n0D96eT8/25n0D96sLlHBMo4J0PaPxP0RGan7vmV68n5/tzPoH708n5/tzPoH71YXKOCZRwToe0fifoiM1P3fMr15Pz/bmfQP3p5Pz/AG5n0D96sLlHBMo4J0PaPxP0RGan7vmV68n5/tzPoH708n5/tzPoH71YXKOCZRwToe0fifoiM1P3fMr15Pz/AG5n0D96eT8/25n0D96sLlHBMo4J0PaPxP0RGan7vmV68n5/tzPoH708n5/tzPoH71YXKOCZRwToe0fifoiM1P3fMr15Pz/bmfQP3p5Pz/bmfQP3qwuUcEyjgnQ9o/E/REZqfu+ZXryfn+3M+gfvTyfn+3M+gfvVhco4JlHBOh7R+J+iIzU/d8yP+jvo4jw2NwY50j5CDJI4ZbgXyta3XYazvOs+AEgoiy8FgujZpSk5Tlvb48tOCRCc82nAIiLYEAiIgCIiAIiIAiIgCIiAIiIAiIgCIiAIiIAiIgCIiAIiIAiIgCIiAIiIAiIgC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12 Forma libre"/>
          <p:cNvSpPr/>
          <p:nvPr/>
        </p:nvSpPr>
        <p:spPr bwMode="auto">
          <a:xfrm>
            <a:off x="5337175" y="-1160463"/>
            <a:ext cx="6457950" cy="6896101"/>
          </a:xfrm>
          <a:custGeom>
            <a:avLst/>
            <a:gdLst>
              <a:gd name="connsiteX0" fmla="*/ 4297114 w 4297114"/>
              <a:gd name="connsiteY0" fmla="*/ 5989320 h 6232316"/>
              <a:gd name="connsiteX1" fmla="*/ 3858202 w 4297114"/>
              <a:gd name="connsiteY1" fmla="*/ 6044184 h 6232316"/>
              <a:gd name="connsiteX2" fmla="*/ 3428434 w 4297114"/>
              <a:gd name="connsiteY2" fmla="*/ 6227064 h 6232316"/>
              <a:gd name="connsiteX3" fmla="*/ 3080962 w 4297114"/>
              <a:gd name="connsiteY3" fmla="*/ 6172200 h 6232316"/>
              <a:gd name="connsiteX4" fmla="*/ 2559754 w 4297114"/>
              <a:gd name="connsiteY4" fmla="*/ 6062472 h 6232316"/>
              <a:gd name="connsiteX5" fmla="*/ 1864810 w 4297114"/>
              <a:gd name="connsiteY5" fmla="*/ 5879592 h 6232316"/>
              <a:gd name="connsiteX6" fmla="*/ 1517338 w 4297114"/>
              <a:gd name="connsiteY6" fmla="*/ 5632704 h 6232316"/>
              <a:gd name="connsiteX7" fmla="*/ 1142434 w 4297114"/>
              <a:gd name="connsiteY7" fmla="*/ 5468112 h 6232316"/>
              <a:gd name="connsiteX8" fmla="*/ 785818 w 4297114"/>
              <a:gd name="connsiteY8" fmla="*/ 5084064 h 6232316"/>
              <a:gd name="connsiteX9" fmla="*/ 255466 w 4297114"/>
              <a:gd name="connsiteY9" fmla="*/ 4379976 h 6232316"/>
              <a:gd name="connsiteX10" fmla="*/ 100018 w 4297114"/>
              <a:gd name="connsiteY10" fmla="*/ 3895344 h 6232316"/>
              <a:gd name="connsiteX11" fmla="*/ 72586 w 4297114"/>
              <a:gd name="connsiteY11" fmla="*/ 3493008 h 6232316"/>
              <a:gd name="connsiteX12" fmla="*/ 72586 w 4297114"/>
              <a:gd name="connsiteY12" fmla="*/ 2862072 h 6232316"/>
              <a:gd name="connsiteX13" fmla="*/ 8578 w 4297114"/>
              <a:gd name="connsiteY13" fmla="*/ 2441448 h 6232316"/>
              <a:gd name="connsiteX14" fmla="*/ 17722 w 4297114"/>
              <a:gd name="connsiteY14" fmla="*/ 2048256 h 6232316"/>
              <a:gd name="connsiteX15" fmla="*/ 164026 w 4297114"/>
              <a:gd name="connsiteY15" fmla="*/ 1591056 h 6232316"/>
              <a:gd name="connsiteX16" fmla="*/ 310330 w 4297114"/>
              <a:gd name="connsiteY16" fmla="*/ 1143000 h 6232316"/>
              <a:gd name="connsiteX17" fmla="*/ 438346 w 4297114"/>
              <a:gd name="connsiteY17" fmla="*/ 612648 h 6232316"/>
              <a:gd name="connsiteX18" fmla="*/ 712666 w 4297114"/>
              <a:gd name="connsiteY18" fmla="*/ 265176 h 6232316"/>
              <a:gd name="connsiteX19" fmla="*/ 941266 w 4297114"/>
              <a:gd name="connsiteY19" fmla="*/ 109728 h 6232316"/>
              <a:gd name="connsiteX20" fmla="*/ 1809946 w 4297114"/>
              <a:gd name="connsiteY20" fmla="*/ 0 h 6232316"/>
              <a:gd name="connsiteX0" fmla="*/ 4297114 w 6189922"/>
              <a:gd name="connsiteY0" fmla="*/ 6013394 h 6256390"/>
              <a:gd name="connsiteX1" fmla="*/ 3858202 w 6189922"/>
              <a:gd name="connsiteY1" fmla="*/ 6068258 h 6256390"/>
              <a:gd name="connsiteX2" fmla="*/ 3428434 w 6189922"/>
              <a:gd name="connsiteY2" fmla="*/ 6251138 h 6256390"/>
              <a:gd name="connsiteX3" fmla="*/ 3080962 w 6189922"/>
              <a:gd name="connsiteY3" fmla="*/ 6196274 h 6256390"/>
              <a:gd name="connsiteX4" fmla="*/ 2559754 w 6189922"/>
              <a:gd name="connsiteY4" fmla="*/ 6086546 h 6256390"/>
              <a:gd name="connsiteX5" fmla="*/ 1864810 w 6189922"/>
              <a:gd name="connsiteY5" fmla="*/ 5903666 h 6256390"/>
              <a:gd name="connsiteX6" fmla="*/ 1517338 w 6189922"/>
              <a:gd name="connsiteY6" fmla="*/ 5656778 h 6256390"/>
              <a:gd name="connsiteX7" fmla="*/ 1142434 w 6189922"/>
              <a:gd name="connsiteY7" fmla="*/ 5492186 h 6256390"/>
              <a:gd name="connsiteX8" fmla="*/ 785818 w 6189922"/>
              <a:gd name="connsiteY8" fmla="*/ 5108138 h 6256390"/>
              <a:gd name="connsiteX9" fmla="*/ 255466 w 6189922"/>
              <a:gd name="connsiteY9" fmla="*/ 4404050 h 6256390"/>
              <a:gd name="connsiteX10" fmla="*/ 100018 w 6189922"/>
              <a:gd name="connsiteY10" fmla="*/ 3919418 h 6256390"/>
              <a:gd name="connsiteX11" fmla="*/ 72586 w 6189922"/>
              <a:gd name="connsiteY11" fmla="*/ 3517082 h 6256390"/>
              <a:gd name="connsiteX12" fmla="*/ 72586 w 6189922"/>
              <a:gd name="connsiteY12" fmla="*/ 2886146 h 6256390"/>
              <a:gd name="connsiteX13" fmla="*/ 8578 w 6189922"/>
              <a:gd name="connsiteY13" fmla="*/ 2465522 h 6256390"/>
              <a:gd name="connsiteX14" fmla="*/ 17722 w 6189922"/>
              <a:gd name="connsiteY14" fmla="*/ 2072330 h 6256390"/>
              <a:gd name="connsiteX15" fmla="*/ 164026 w 6189922"/>
              <a:gd name="connsiteY15" fmla="*/ 1615130 h 6256390"/>
              <a:gd name="connsiteX16" fmla="*/ 310330 w 6189922"/>
              <a:gd name="connsiteY16" fmla="*/ 1167074 h 6256390"/>
              <a:gd name="connsiteX17" fmla="*/ 438346 w 6189922"/>
              <a:gd name="connsiteY17" fmla="*/ 636722 h 6256390"/>
              <a:gd name="connsiteX18" fmla="*/ 712666 w 6189922"/>
              <a:gd name="connsiteY18" fmla="*/ 289250 h 6256390"/>
              <a:gd name="connsiteX19" fmla="*/ 941266 w 6189922"/>
              <a:gd name="connsiteY19" fmla="*/ 133802 h 6256390"/>
              <a:gd name="connsiteX20" fmla="*/ 6189922 w 6189922"/>
              <a:gd name="connsiteY20" fmla="*/ 2346650 h 6256390"/>
              <a:gd name="connsiteX0" fmla="*/ 4297114 w 6189922"/>
              <a:gd name="connsiteY0" fmla="*/ 5899030 h 6142026"/>
              <a:gd name="connsiteX1" fmla="*/ 3858202 w 6189922"/>
              <a:gd name="connsiteY1" fmla="*/ 5953894 h 6142026"/>
              <a:gd name="connsiteX2" fmla="*/ 3428434 w 6189922"/>
              <a:gd name="connsiteY2" fmla="*/ 6136774 h 6142026"/>
              <a:gd name="connsiteX3" fmla="*/ 3080962 w 6189922"/>
              <a:gd name="connsiteY3" fmla="*/ 6081910 h 6142026"/>
              <a:gd name="connsiteX4" fmla="*/ 2559754 w 6189922"/>
              <a:gd name="connsiteY4" fmla="*/ 5972182 h 6142026"/>
              <a:gd name="connsiteX5" fmla="*/ 1864810 w 6189922"/>
              <a:gd name="connsiteY5" fmla="*/ 5789302 h 6142026"/>
              <a:gd name="connsiteX6" fmla="*/ 1517338 w 6189922"/>
              <a:gd name="connsiteY6" fmla="*/ 5542414 h 6142026"/>
              <a:gd name="connsiteX7" fmla="*/ 1142434 w 6189922"/>
              <a:gd name="connsiteY7" fmla="*/ 5377822 h 6142026"/>
              <a:gd name="connsiteX8" fmla="*/ 785818 w 6189922"/>
              <a:gd name="connsiteY8" fmla="*/ 4993774 h 6142026"/>
              <a:gd name="connsiteX9" fmla="*/ 255466 w 6189922"/>
              <a:gd name="connsiteY9" fmla="*/ 4289686 h 6142026"/>
              <a:gd name="connsiteX10" fmla="*/ 100018 w 6189922"/>
              <a:gd name="connsiteY10" fmla="*/ 3805054 h 6142026"/>
              <a:gd name="connsiteX11" fmla="*/ 72586 w 6189922"/>
              <a:gd name="connsiteY11" fmla="*/ 3402718 h 6142026"/>
              <a:gd name="connsiteX12" fmla="*/ 72586 w 6189922"/>
              <a:gd name="connsiteY12" fmla="*/ 2771782 h 6142026"/>
              <a:gd name="connsiteX13" fmla="*/ 8578 w 6189922"/>
              <a:gd name="connsiteY13" fmla="*/ 2351158 h 6142026"/>
              <a:gd name="connsiteX14" fmla="*/ 17722 w 6189922"/>
              <a:gd name="connsiteY14" fmla="*/ 1957966 h 6142026"/>
              <a:gd name="connsiteX15" fmla="*/ 164026 w 6189922"/>
              <a:gd name="connsiteY15" fmla="*/ 1500766 h 6142026"/>
              <a:gd name="connsiteX16" fmla="*/ 310330 w 6189922"/>
              <a:gd name="connsiteY16" fmla="*/ 1052710 h 6142026"/>
              <a:gd name="connsiteX17" fmla="*/ 438346 w 6189922"/>
              <a:gd name="connsiteY17" fmla="*/ 522358 h 6142026"/>
              <a:gd name="connsiteX18" fmla="*/ 712666 w 6189922"/>
              <a:gd name="connsiteY18" fmla="*/ 174886 h 6142026"/>
              <a:gd name="connsiteX19" fmla="*/ 941266 w 6189922"/>
              <a:gd name="connsiteY19" fmla="*/ 19438 h 6142026"/>
              <a:gd name="connsiteX20" fmla="*/ 5449258 w 6189922"/>
              <a:gd name="connsiteY20" fmla="*/ 604654 h 6142026"/>
              <a:gd name="connsiteX21" fmla="*/ 6189922 w 6189922"/>
              <a:gd name="connsiteY21" fmla="*/ 2232286 h 6142026"/>
              <a:gd name="connsiteX0" fmla="*/ 4297114 w 6189922"/>
              <a:gd name="connsiteY0" fmla="*/ 6028087 h 6271083"/>
              <a:gd name="connsiteX1" fmla="*/ 3858202 w 6189922"/>
              <a:gd name="connsiteY1" fmla="*/ 6082951 h 6271083"/>
              <a:gd name="connsiteX2" fmla="*/ 3428434 w 6189922"/>
              <a:gd name="connsiteY2" fmla="*/ 6265831 h 6271083"/>
              <a:gd name="connsiteX3" fmla="*/ 3080962 w 6189922"/>
              <a:gd name="connsiteY3" fmla="*/ 6210967 h 6271083"/>
              <a:gd name="connsiteX4" fmla="*/ 2559754 w 6189922"/>
              <a:gd name="connsiteY4" fmla="*/ 6101239 h 6271083"/>
              <a:gd name="connsiteX5" fmla="*/ 1864810 w 6189922"/>
              <a:gd name="connsiteY5" fmla="*/ 5918359 h 6271083"/>
              <a:gd name="connsiteX6" fmla="*/ 1517338 w 6189922"/>
              <a:gd name="connsiteY6" fmla="*/ 5671471 h 6271083"/>
              <a:gd name="connsiteX7" fmla="*/ 1142434 w 6189922"/>
              <a:gd name="connsiteY7" fmla="*/ 5506879 h 6271083"/>
              <a:gd name="connsiteX8" fmla="*/ 785818 w 6189922"/>
              <a:gd name="connsiteY8" fmla="*/ 5122831 h 6271083"/>
              <a:gd name="connsiteX9" fmla="*/ 255466 w 6189922"/>
              <a:gd name="connsiteY9" fmla="*/ 4418743 h 6271083"/>
              <a:gd name="connsiteX10" fmla="*/ 100018 w 6189922"/>
              <a:gd name="connsiteY10" fmla="*/ 3934111 h 6271083"/>
              <a:gd name="connsiteX11" fmla="*/ 72586 w 6189922"/>
              <a:gd name="connsiteY11" fmla="*/ 3531775 h 6271083"/>
              <a:gd name="connsiteX12" fmla="*/ 72586 w 6189922"/>
              <a:gd name="connsiteY12" fmla="*/ 2900839 h 6271083"/>
              <a:gd name="connsiteX13" fmla="*/ 8578 w 6189922"/>
              <a:gd name="connsiteY13" fmla="*/ 2480215 h 6271083"/>
              <a:gd name="connsiteX14" fmla="*/ 17722 w 6189922"/>
              <a:gd name="connsiteY14" fmla="*/ 2087023 h 6271083"/>
              <a:gd name="connsiteX15" fmla="*/ 164026 w 6189922"/>
              <a:gd name="connsiteY15" fmla="*/ 1629823 h 6271083"/>
              <a:gd name="connsiteX16" fmla="*/ 310330 w 6189922"/>
              <a:gd name="connsiteY16" fmla="*/ 1181767 h 6271083"/>
              <a:gd name="connsiteX17" fmla="*/ 438346 w 6189922"/>
              <a:gd name="connsiteY17" fmla="*/ 651415 h 6271083"/>
              <a:gd name="connsiteX18" fmla="*/ 712666 w 6189922"/>
              <a:gd name="connsiteY18" fmla="*/ 303943 h 6271083"/>
              <a:gd name="connsiteX19" fmla="*/ 941266 w 6189922"/>
              <a:gd name="connsiteY19" fmla="*/ 148495 h 6271083"/>
              <a:gd name="connsiteX20" fmla="*/ 4672018 w 6189922"/>
              <a:gd name="connsiteY20" fmla="*/ 29623 h 6271083"/>
              <a:gd name="connsiteX21" fmla="*/ 5449258 w 6189922"/>
              <a:gd name="connsiteY21" fmla="*/ 733711 h 6271083"/>
              <a:gd name="connsiteX22" fmla="*/ 6189922 w 6189922"/>
              <a:gd name="connsiteY22" fmla="*/ 2361343 h 6271083"/>
              <a:gd name="connsiteX0" fmla="*/ 4297114 w 6189922"/>
              <a:gd name="connsiteY0" fmla="*/ 6419975 h 6662971"/>
              <a:gd name="connsiteX1" fmla="*/ 3858202 w 6189922"/>
              <a:gd name="connsiteY1" fmla="*/ 6474839 h 6662971"/>
              <a:gd name="connsiteX2" fmla="*/ 3428434 w 6189922"/>
              <a:gd name="connsiteY2" fmla="*/ 6657719 h 6662971"/>
              <a:gd name="connsiteX3" fmla="*/ 3080962 w 6189922"/>
              <a:gd name="connsiteY3" fmla="*/ 6602855 h 6662971"/>
              <a:gd name="connsiteX4" fmla="*/ 2559754 w 6189922"/>
              <a:gd name="connsiteY4" fmla="*/ 6493127 h 6662971"/>
              <a:gd name="connsiteX5" fmla="*/ 1864810 w 6189922"/>
              <a:gd name="connsiteY5" fmla="*/ 6310247 h 6662971"/>
              <a:gd name="connsiteX6" fmla="*/ 1517338 w 6189922"/>
              <a:gd name="connsiteY6" fmla="*/ 6063359 h 6662971"/>
              <a:gd name="connsiteX7" fmla="*/ 1142434 w 6189922"/>
              <a:gd name="connsiteY7" fmla="*/ 5898767 h 6662971"/>
              <a:gd name="connsiteX8" fmla="*/ 785818 w 6189922"/>
              <a:gd name="connsiteY8" fmla="*/ 5514719 h 6662971"/>
              <a:gd name="connsiteX9" fmla="*/ 255466 w 6189922"/>
              <a:gd name="connsiteY9" fmla="*/ 4810631 h 6662971"/>
              <a:gd name="connsiteX10" fmla="*/ 100018 w 6189922"/>
              <a:gd name="connsiteY10" fmla="*/ 4325999 h 6662971"/>
              <a:gd name="connsiteX11" fmla="*/ 72586 w 6189922"/>
              <a:gd name="connsiteY11" fmla="*/ 3923663 h 6662971"/>
              <a:gd name="connsiteX12" fmla="*/ 72586 w 6189922"/>
              <a:gd name="connsiteY12" fmla="*/ 3292727 h 6662971"/>
              <a:gd name="connsiteX13" fmla="*/ 8578 w 6189922"/>
              <a:gd name="connsiteY13" fmla="*/ 2872103 h 6662971"/>
              <a:gd name="connsiteX14" fmla="*/ 17722 w 6189922"/>
              <a:gd name="connsiteY14" fmla="*/ 2478911 h 6662971"/>
              <a:gd name="connsiteX15" fmla="*/ 164026 w 6189922"/>
              <a:gd name="connsiteY15" fmla="*/ 2021711 h 6662971"/>
              <a:gd name="connsiteX16" fmla="*/ 310330 w 6189922"/>
              <a:gd name="connsiteY16" fmla="*/ 1573655 h 6662971"/>
              <a:gd name="connsiteX17" fmla="*/ 438346 w 6189922"/>
              <a:gd name="connsiteY17" fmla="*/ 1043303 h 6662971"/>
              <a:gd name="connsiteX18" fmla="*/ 712666 w 6189922"/>
              <a:gd name="connsiteY18" fmla="*/ 695831 h 6662971"/>
              <a:gd name="connsiteX19" fmla="*/ 941266 w 6189922"/>
              <a:gd name="connsiteY19" fmla="*/ 540383 h 6662971"/>
              <a:gd name="connsiteX20" fmla="*/ 3675322 w 6189922"/>
              <a:gd name="connsiteY20" fmla="*/ 888 h 6662971"/>
              <a:gd name="connsiteX21" fmla="*/ 4672018 w 6189922"/>
              <a:gd name="connsiteY21" fmla="*/ 421511 h 6662971"/>
              <a:gd name="connsiteX22" fmla="*/ 5449258 w 6189922"/>
              <a:gd name="connsiteY22" fmla="*/ 1125599 h 6662971"/>
              <a:gd name="connsiteX23" fmla="*/ 6189922 w 6189922"/>
              <a:gd name="connsiteY23" fmla="*/ 2753231 h 6662971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941266 w 6189922"/>
              <a:gd name="connsiteY19" fmla="*/ 727647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1471618 w 6189922"/>
              <a:gd name="connsiteY19" fmla="*/ 700215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590560 h 6833556"/>
              <a:gd name="connsiteX1" fmla="*/ 3858202 w 6189922"/>
              <a:gd name="connsiteY1" fmla="*/ 6645424 h 6833556"/>
              <a:gd name="connsiteX2" fmla="*/ 3428434 w 6189922"/>
              <a:gd name="connsiteY2" fmla="*/ 6828304 h 6833556"/>
              <a:gd name="connsiteX3" fmla="*/ 3080962 w 6189922"/>
              <a:gd name="connsiteY3" fmla="*/ 6773440 h 6833556"/>
              <a:gd name="connsiteX4" fmla="*/ 2559754 w 6189922"/>
              <a:gd name="connsiteY4" fmla="*/ 6663712 h 6833556"/>
              <a:gd name="connsiteX5" fmla="*/ 1864810 w 6189922"/>
              <a:gd name="connsiteY5" fmla="*/ 6480832 h 6833556"/>
              <a:gd name="connsiteX6" fmla="*/ 1517338 w 6189922"/>
              <a:gd name="connsiteY6" fmla="*/ 6233944 h 6833556"/>
              <a:gd name="connsiteX7" fmla="*/ 1142434 w 6189922"/>
              <a:gd name="connsiteY7" fmla="*/ 6069352 h 6833556"/>
              <a:gd name="connsiteX8" fmla="*/ 785818 w 6189922"/>
              <a:gd name="connsiteY8" fmla="*/ 5685304 h 6833556"/>
              <a:gd name="connsiteX9" fmla="*/ 255466 w 6189922"/>
              <a:gd name="connsiteY9" fmla="*/ 4981216 h 6833556"/>
              <a:gd name="connsiteX10" fmla="*/ 100018 w 6189922"/>
              <a:gd name="connsiteY10" fmla="*/ 4496584 h 6833556"/>
              <a:gd name="connsiteX11" fmla="*/ 72586 w 6189922"/>
              <a:gd name="connsiteY11" fmla="*/ 4094248 h 6833556"/>
              <a:gd name="connsiteX12" fmla="*/ 72586 w 6189922"/>
              <a:gd name="connsiteY12" fmla="*/ 3463312 h 6833556"/>
              <a:gd name="connsiteX13" fmla="*/ 8578 w 6189922"/>
              <a:gd name="connsiteY13" fmla="*/ 3042688 h 6833556"/>
              <a:gd name="connsiteX14" fmla="*/ 17722 w 6189922"/>
              <a:gd name="connsiteY14" fmla="*/ 2649496 h 6833556"/>
              <a:gd name="connsiteX15" fmla="*/ 164026 w 6189922"/>
              <a:gd name="connsiteY15" fmla="*/ 2192296 h 6833556"/>
              <a:gd name="connsiteX16" fmla="*/ 310330 w 6189922"/>
              <a:gd name="connsiteY16" fmla="*/ 1744240 h 6833556"/>
              <a:gd name="connsiteX17" fmla="*/ 438346 w 6189922"/>
              <a:gd name="connsiteY17" fmla="*/ 1213888 h 6833556"/>
              <a:gd name="connsiteX18" fmla="*/ 712666 w 6189922"/>
              <a:gd name="connsiteY18" fmla="*/ 866416 h 6833556"/>
              <a:gd name="connsiteX19" fmla="*/ 1471618 w 6189922"/>
              <a:gd name="connsiteY19" fmla="*/ 683536 h 6833556"/>
              <a:gd name="connsiteX20" fmla="*/ 1965394 w 6189922"/>
              <a:gd name="connsiteY20" fmla="*/ 326921 h 6833556"/>
              <a:gd name="connsiteX21" fmla="*/ 3071818 w 6189922"/>
              <a:gd name="connsiteY21" fmla="*/ 6881 h 6833556"/>
              <a:gd name="connsiteX22" fmla="*/ 3675322 w 6189922"/>
              <a:gd name="connsiteY22" fmla="*/ 171473 h 6833556"/>
              <a:gd name="connsiteX23" fmla="*/ 4672018 w 6189922"/>
              <a:gd name="connsiteY23" fmla="*/ 592096 h 6833556"/>
              <a:gd name="connsiteX24" fmla="*/ 5449258 w 6189922"/>
              <a:gd name="connsiteY24" fmla="*/ 1296184 h 6833556"/>
              <a:gd name="connsiteX25" fmla="*/ 6189922 w 6189922"/>
              <a:gd name="connsiteY25" fmla="*/ 2923816 h 6833556"/>
              <a:gd name="connsiteX0" fmla="*/ 4297114 w 6189922"/>
              <a:gd name="connsiteY0" fmla="*/ 6583691 h 6826687"/>
              <a:gd name="connsiteX1" fmla="*/ 3858202 w 6189922"/>
              <a:gd name="connsiteY1" fmla="*/ 6638555 h 6826687"/>
              <a:gd name="connsiteX2" fmla="*/ 3428434 w 6189922"/>
              <a:gd name="connsiteY2" fmla="*/ 6821435 h 6826687"/>
              <a:gd name="connsiteX3" fmla="*/ 3080962 w 6189922"/>
              <a:gd name="connsiteY3" fmla="*/ 6766571 h 6826687"/>
              <a:gd name="connsiteX4" fmla="*/ 2559754 w 6189922"/>
              <a:gd name="connsiteY4" fmla="*/ 6656843 h 6826687"/>
              <a:gd name="connsiteX5" fmla="*/ 1864810 w 6189922"/>
              <a:gd name="connsiteY5" fmla="*/ 6473963 h 6826687"/>
              <a:gd name="connsiteX6" fmla="*/ 1517338 w 6189922"/>
              <a:gd name="connsiteY6" fmla="*/ 6227075 h 6826687"/>
              <a:gd name="connsiteX7" fmla="*/ 1142434 w 6189922"/>
              <a:gd name="connsiteY7" fmla="*/ 6062483 h 6826687"/>
              <a:gd name="connsiteX8" fmla="*/ 785818 w 6189922"/>
              <a:gd name="connsiteY8" fmla="*/ 5678435 h 6826687"/>
              <a:gd name="connsiteX9" fmla="*/ 255466 w 6189922"/>
              <a:gd name="connsiteY9" fmla="*/ 4974347 h 6826687"/>
              <a:gd name="connsiteX10" fmla="*/ 100018 w 6189922"/>
              <a:gd name="connsiteY10" fmla="*/ 4489715 h 6826687"/>
              <a:gd name="connsiteX11" fmla="*/ 72586 w 6189922"/>
              <a:gd name="connsiteY11" fmla="*/ 4087379 h 6826687"/>
              <a:gd name="connsiteX12" fmla="*/ 72586 w 6189922"/>
              <a:gd name="connsiteY12" fmla="*/ 3456443 h 6826687"/>
              <a:gd name="connsiteX13" fmla="*/ 8578 w 6189922"/>
              <a:gd name="connsiteY13" fmla="*/ 3035819 h 6826687"/>
              <a:gd name="connsiteX14" fmla="*/ 17722 w 6189922"/>
              <a:gd name="connsiteY14" fmla="*/ 2642627 h 6826687"/>
              <a:gd name="connsiteX15" fmla="*/ 164026 w 6189922"/>
              <a:gd name="connsiteY15" fmla="*/ 2185427 h 6826687"/>
              <a:gd name="connsiteX16" fmla="*/ 310330 w 6189922"/>
              <a:gd name="connsiteY16" fmla="*/ 1737371 h 6826687"/>
              <a:gd name="connsiteX17" fmla="*/ 438346 w 6189922"/>
              <a:gd name="connsiteY17" fmla="*/ 1207019 h 6826687"/>
              <a:gd name="connsiteX18" fmla="*/ 712666 w 6189922"/>
              <a:gd name="connsiteY18" fmla="*/ 859547 h 6826687"/>
              <a:gd name="connsiteX19" fmla="*/ 1471618 w 6189922"/>
              <a:gd name="connsiteY19" fmla="*/ 676667 h 6826687"/>
              <a:gd name="connsiteX20" fmla="*/ 1965394 w 6189922"/>
              <a:gd name="connsiteY20" fmla="*/ 320052 h 6826687"/>
              <a:gd name="connsiteX21" fmla="*/ 2651194 w 6189922"/>
              <a:gd name="connsiteY21" fmla="*/ 201179 h 6826687"/>
              <a:gd name="connsiteX22" fmla="*/ 3071818 w 6189922"/>
              <a:gd name="connsiteY22" fmla="*/ 12 h 6826687"/>
              <a:gd name="connsiteX23" fmla="*/ 3675322 w 6189922"/>
              <a:gd name="connsiteY23" fmla="*/ 164604 h 6826687"/>
              <a:gd name="connsiteX24" fmla="*/ 4672018 w 6189922"/>
              <a:gd name="connsiteY24" fmla="*/ 585227 h 6826687"/>
              <a:gd name="connsiteX25" fmla="*/ 5449258 w 6189922"/>
              <a:gd name="connsiteY25" fmla="*/ 1289315 h 6826687"/>
              <a:gd name="connsiteX26" fmla="*/ 6189922 w 6189922"/>
              <a:gd name="connsiteY26" fmla="*/ 2916947 h 6826687"/>
              <a:gd name="connsiteX0" fmla="*/ 4297114 w 6189922"/>
              <a:gd name="connsiteY0" fmla="*/ 6639812 h 6882808"/>
              <a:gd name="connsiteX1" fmla="*/ 3858202 w 6189922"/>
              <a:gd name="connsiteY1" fmla="*/ 6694676 h 6882808"/>
              <a:gd name="connsiteX2" fmla="*/ 3428434 w 6189922"/>
              <a:gd name="connsiteY2" fmla="*/ 6877556 h 6882808"/>
              <a:gd name="connsiteX3" fmla="*/ 3080962 w 6189922"/>
              <a:gd name="connsiteY3" fmla="*/ 6822692 h 6882808"/>
              <a:gd name="connsiteX4" fmla="*/ 2559754 w 6189922"/>
              <a:gd name="connsiteY4" fmla="*/ 6712964 h 6882808"/>
              <a:gd name="connsiteX5" fmla="*/ 1864810 w 6189922"/>
              <a:gd name="connsiteY5" fmla="*/ 6530084 h 6882808"/>
              <a:gd name="connsiteX6" fmla="*/ 1517338 w 6189922"/>
              <a:gd name="connsiteY6" fmla="*/ 6283196 h 6882808"/>
              <a:gd name="connsiteX7" fmla="*/ 1142434 w 6189922"/>
              <a:gd name="connsiteY7" fmla="*/ 6118604 h 6882808"/>
              <a:gd name="connsiteX8" fmla="*/ 785818 w 6189922"/>
              <a:gd name="connsiteY8" fmla="*/ 5734556 h 6882808"/>
              <a:gd name="connsiteX9" fmla="*/ 255466 w 6189922"/>
              <a:gd name="connsiteY9" fmla="*/ 5030468 h 6882808"/>
              <a:gd name="connsiteX10" fmla="*/ 100018 w 6189922"/>
              <a:gd name="connsiteY10" fmla="*/ 4545836 h 6882808"/>
              <a:gd name="connsiteX11" fmla="*/ 72586 w 6189922"/>
              <a:gd name="connsiteY11" fmla="*/ 4143500 h 6882808"/>
              <a:gd name="connsiteX12" fmla="*/ 72586 w 6189922"/>
              <a:gd name="connsiteY12" fmla="*/ 3512564 h 6882808"/>
              <a:gd name="connsiteX13" fmla="*/ 8578 w 6189922"/>
              <a:gd name="connsiteY13" fmla="*/ 3091940 h 6882808"/>
              <a:gd name="connsiteX14" fmla="*/ 17722 w 6189922"/>
              <a:gd name="connsiteY14" fmla="*/ 2698748 h 6882808"/>
              <a:gd name="connsiteX15" fmla="*/ 164026 w 6189922"/>
              <a:gd name="connsiteY15" fmla="*/ 2241548 h 6882808"/>
              <a:gd name="connsiteX16" fmla="*/ 310330 w 6189922"/>
              <a:gd name="connsiteY16" fmla="*/ 1793492 h 6882808"/>
              <a:gd name="connsiteX17" fmla="*/ 438346 w 6189922"/>
              <a:gd name="connsiteY17" fmla="*/ 1263140 h 6882808"/>
              <a:gd name="connsiteX18" fmla="*/ 712666 w 6189922"/>
              <a:gd name="connsiteY18" fmla="*/ 915668 h 6882808"/>
              <a:gd name="connsiteX19" fmla="*/ 1471618 w 6189922"/>
              <a:gd name="connsiteY19" fmla="*/ 732788 h 6882808"/>
              <a:gd name="connsiteX20" fmla="*/ 1965394 w 6189922"/>
              <a:gd name="connsiteY20" fmla="*/ 376173 h 6882808"/>
              <a:gd name="connsiteX21" fmla="*/ 2651194 w 6189922"/>
              <a:gd name="connsiteY21" fmla="*/ 257300 h 6882808"/>
              <a:gd name="connsiteX22" fmla="*/ 3071818 w 6189922"/>
              <a:gd name="connsiteY22" fmla="*/ 56133 h 6882808"/>
              <a:gd name="connsiteX23" fmla="*/ 3675322 w 6189922"/>
              <a:gd name="connsiteY23" fmla="*/ 220725 h 6882808"/>
              <a:gd name="connsiteX24" fmla="*/ 3730186 w 6189922"/>
              <a:gd name="connsiteY24" fmla="*/ 10412 h 6882808"/>
              <a:gd name="connsiteX25" fmla="*/ 4672018 w 6189922"/>
              <a:gd name="connsiteY25" fmla="*/ 641348 h 6882808"/>
              <a:gd name="connsiteX26" fmla="*/ 5449258 w 6189922"/>
              <a:gd name="connsiteY26" fmla="*/ 1345436 h 6882808"/>
              <a:gd name="connsiteX27" fmla="*/ 6189922 w 6189922"/>
              <a:gd name="connsiteY27" fmla="*/ 2973068 h 6882808"/>
              <a:gd name="connsiteX0" fmla="*/ 4297114 w 6189922"/>
              <a:gd name="connsiteY0" fmla="*/ 6670323 h 6913319"/>
              <a:gd name="connsiteX1" fmla="*/ 3858202 w 6189922"/>
              <a:gd name="connsiteY1" fmla="*/ 6725187 h 6913319"/>
              <a:gd name="connsiteX2" fmla="*/ 3428434 w 6189922"/>
              <a:gd name="connsiteY2" fmla="*/ 6908067 h 6913319"/>
              <a:gd name="connsiteX3" fmla="*/ 3080962 w 6189922"/>
              <a:gd name="connsiteY3" fmla="*/ 6853203 h 6913319"/>
              <a:gd name="connsiteX4" fmla="*/ 2559754 w 6189922"/>
              <a:gd name="connsiteY4" fmla="*/ 6743475 h 6913319"/>
              <a:gd name="connsiteX5" fmla="*/ 1864810 w 6189922"/>
              <a:gd name="connsiteY5" fmla="*/ 6560595 h 6913319"/>
              <a:gd name="connsiteX6" fmla="*/ 1517338 w 6189922"/>
              <a:gd name="connsiteY6" fmla="*/ 6313707 h 6913319"/>
              <a:gd name="connsiteX7" fmla="*/ 1142434 w 6189922"/>
              <a:gd name="connsiteY7" fmla="*/ 6149115 h 6913319"/>
              <a:gd name="connsiteX8" fmla="*/ 785818 w 6189922"/>
              <a:gd name="connsiteY8" fmla="*/ 5765067 h 6913319"/>
              <a:gd name="connsiteX9" fmla="*/ 255466 w 6189922"/>
              <a:gd name="connsiteY9" fmla="*/ 5060979 h 6913319"/>
              <a:gd name="connsiteX10" fmla="*/ 100018 w 6189922"/>
              <a:gd name="connsiteY10" fmla="*/ 4576347 h 6913319"/>
              <a:gd name="connsiteX11" fmla="*/ 72586 w 6189922"/>
              <a:gd name="connsiteY11" fmla="*/ 4174011 h 6913319"/>
              <a:gd name="connsiteX12" fmla="*/ 72586 w 6189922"/>
              <a:gd name="connsiteY12" fmla="*/ 3543075 h 6913319"/>
              <a:gd name="connsiteX13" fmla="*/ 8578 w 6189922"/>
              <a:gd name="connsiteY13" fmla="*/ 3122451 h 6913319"/>
              <a:gd name="connsiteX14" fmla="*/ 17722 w 6189922"/>
              <a:gd name="connsiteY14" fmla="*/ 2729259 h 6913319"/>
              <a:gd name="connsiteX15" fmla="*/ 164026 w 6189922"/>
              <a:gd name="connsiteY15" fmla="*/ 2272059 h 6913319"/>
              <a:gd name="connsiteX16" fmla="*/ 310330 w 6189922"/>
              <a:gd name="connsiteY16" fmla="*/ 1824003 h 6913319"/>
              <a:gd name="connsiteX17" fmla="*/ 438346 w 6189922"/>
              <a:gd name="connsiteY17" fmla="*/ 1293651 h 6913319"/>
              <a:gd name="connsiteX18" fmla="*/ 712666 w 6189922"/>
              <a:gd name="connsiteY18" fmla="*/ 946179 h 6913319"/>
              <a:gd name="connsiteX19" fmla="*/ 1471618 w 6189922"/>
              <a:gd name="connsiteY19" fmla="*/ 763299 h 6913319"/>
              <a:gd name="connsiteX20" fmla="*/ 1965394 w 6189922"/>
              <a:gd name="connsiteY20" fmla="*/ 406684 h 6913319"/>
              <a:gd name="connsiteX21" fmla="*/ 2651194 w 6189922"/>
              <a:gd name="connsiteY21" fmla="*/ 287811 h 6913319"/>
              <a:gd name="connsiteX22" fmla="*/ 3071818 w 6189922"/>
              <a:gd name="connsiteY22" fmla="*/ 86644 h 6913319"/>
              <a:gd name="connsiteX23" fmla="*/ 3730186 w 6189922"/>
              <a:gd name="connsiteY23" fmla="*/ 40923 h 6913319"/>
              <a:gd name="connsiteX24" fmla="*/ 4672018 w 6189922"/>
              <a:gd name="connsiteY24" fmla="*/ 671859 h 6913319"/>
              <a:gd name="connsiteX25" fmla="*/ 5449258 w 6189922"/>
              <a:gd name="connsiteY25" fmla="*/ 1375947 h 6913319"/>
              <a:gd name="connsiteX26" fmla="*/ 6189922 w 6189922"/>
              <a:gd name="connsiteY26" fmla="*/ 3003579 h 6913319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5613850 w 6189922"/>
              <a:gd name="connsiteY28" fmla="*/ 1451936 h 6897867"/>
              <a:gd name="connsiteX29" fmla="*/ 6189922 w 6189922"/>
              <a:gd name="connsiteY29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266378 w 6189922"/>
              <a:gd name="connsiteY26" fmla="*/ 1205048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5961322 w 6189922"/>
              <a:gd name="connsiteY27" fmla="*/ 1991432 h 6897867"/>
              <a:gd name="connsiteX28" fmla="*/ 6189922 w 6189922"/>
              <a:gd name="connsiteY28" fmla="*/ 2988127 h 6897867"/>
              <a:gd name="connsiteX0" fmla="*/ 5723578 w 6189922"/>
              <a:gd name="connsiteY0" fmla="*/ 4570039 h 6938782"/>
              <a:gd name="connsiteX1" fmla="*/ 3858202 w 6189922"/>
              <a:gd name="connsiteY1" fmla="*/ 6709735 h 6938782"/>
              <a:gd name="connsiteX2" fmla="*/ 3428434 w 6189922"/>
              <a:gd name="connsiteY2" fmla="*/ 6892615 h 6938782"/>
              <a:gd name="connsiteX3" fmla="*/ 3080962 w 6189922"/>
              <a:gd name="connsiteY3" fmla="*/ 6837751 h 6938782"/>
              <a:gd name="connsiteX4" fmla="*/ 2559754 w 6189922"/>
              <a:gd name="connsiteY4" fmla="*/ 6728023 h 6938782"/>
              <a:gd name="connsiteX5" fmla="*/ 1864810 w 6189922"/>
              <a:gd name="connsiteY5" fmla="*/ 6545143 h 6938782"/>
              <a:gd name="connsiteX6" fmla="*/ 1517338 w 6189922"/>
              <a:gd name="connsiteY6" fmla="*/ 6298255 h 6938782"/>
              <a:gd name="connsiteX7" fmla="*/ 1142434 w 6189922"/>
              <a:gd name="connsiteY7" fmla="*/ 6133663 h 6938782"/>
              <a:gd name="connsiteX8" fmla="*/ 785818 w 6189922"/>
              <a:gd name="connsiteY8" fmla="*/ 5749615 h 6938782"/>
              <a:gd name="connsiteX9" fmla="*/ 255466 w 6189922"/>
              <a:gd name="connsiteY9" fmla="*/ 5045527 h 6938782"/>
              <a:gd name="connsiteX10" fmla="*/ 100018 w 6189922"/>
              <a:gd name="connsiteY10" fmla="*/ 4560895 h 6938782"/>
              <a:gd name="connsiteX11" fmla="*/ 72586 w 6189922"/>
              <a:gd name="connsiteY11" fmla="*/ 4158559 h 6938782"/>
              <a:gd name="connsiteX12" fmla="*/ 72586 w 6189922"/>
              <a:gd name="connsiteY12" fmla="*/ 3527623 h 6938782"/>
              <a:gd name="connsiteX13" fmla="*/ 8578 w 6189922"/>
              <a:gd name="connsiteY13" fmla="*/ 3106999 h 6938782"/>
              <a:gd name="connsiteX14" fmla="*/ 17722 w 6189922"/>
              <a:gd name="connsiteY14" fmla="*/ 2713807 h 6938782"/>
              <a:gd name="connsiteX15" fmla="*/ 164026 w 6189922"/>
              <a:gd name="connsiteY15" fmla="*/ 2256607 h 6938782"/>
              <a:gd name="connsiteX16" fmla="*/ 310330 w 6189922"/>
              <a:gd name="connsiteY16" fmla="*/ 1808551 h 6938782"/>
              <a:gd name="connsiteX17" fmla="*/ 438346 w 6189922"/>
              <a:gd name="connsiteY17" fmla="*/ 1278199 h 6938782"/>
              <a:gd name="connsiteX18" fmla="*/ 712666 w 6189922"/>
              <a:gd name="connsiteY18" fmla="*/ 930727 h 6938782"/>
              <a:gd name="connsiteX19" fmla="*/ 1471618 w 6189922"/>
              <a:gd name="connsiteY19" fmla="*/ 747847 h 6938782"/>
              <a:gd name="connsiteX20" fmla="*/ 1965394 w 6189922"/>
              <a:gd name="connsiteY20" fmla="*/ 391232 h 6938782"/>
              <a:gd name="connsiteX21" fmla="*/ 2651194 w 6189922"/>
              <a:gd name="connsiteY21" fmla="*/ 272359 h 6938782"/>
              <a:gd name="connsiteX22" fmla="*/ 3071818 w 6189922"/>
              <a:gd name="connsiteY22" fmla="*/ 71192 h 6938782"/>
              <a:gd name="connsiteX23" fmla="*/ 3730186 w 6189922"/>
              <a:gd name="connsiteY23" fmla="*/ 25471 h 6938782"/>
              <a:gd name="connsiteX24" fmla="*/ 4351978 w 6189922"/>
              <a:gd name="connsiteY24" fmla="*/ 336368 h 6938782"/>
              <a:gd name="connsiteX25" fmla="*/ 4845754 w 6189922"/>
              <a:gd name="connsiteY25" fmla="*/ 784423 h 6938782"/>
              <a:gd name="connsiteX26" fmla="*/ 5421826 w 6189922"/>
              <a:gd name="connsiteY26" fmla="*/ 1333064 h 6938782"/>
              <a:gd name="connsiteX27" fmla="*/ 5961322 w 6189922"/>
              <a:gd name="connsiteY27" fmla="*/ 1991432 h 6938782"/>
              <a:gd name="connsiteX28" fmla="*/ 6189922 w 6189922"/>
              <a:gd name="connsiteY28" fmla="*/ 2988127 h 6938782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443418 w 6189922"/>
              <a:gd name="connsiteY1" fmla="*/ 6554287 h 6907300"/>
              <a:gd name="connsiteX2" fmla="*/ 4059370 w 6189922"/>
              <a:gd name="connsiteY2" fmla="*/ 6563431 h 6907300"/>
              <a:gd name="connsiteX3" fmla="*/ 3428434 w 6189922"/>
              <a:gd name="connsiteY3" fmla="*/ 6892615 h 6907300"/>
              <a:gd name="connsiteX4" fmla="*/ 3080962 w 6189922"/>
              <a:gd name="connsiteY4" fmla="*/ 6837751 h 6907300"/>
              <a:gd name="connsiteX5" fmla="*/ 2559754 w 6189922"/>
              <a:gd name="connsiteY5" fmla="*/ 6728023 h 6907300"/>
              <a:gd name="connsiteX6" fmla="*/ 1864810 w 6189922"/>
              <a:gd name="connsiteY6" fmla="*/ 6545143 h 6907300"/>
              <a:gd name="connsiteX7" fmla="*/ 1517338 w 6189922"/>
              <a:gd name="connsiteY7" fmla="*/ 6298255 h 6907300"/>
              <a:gd name="connsiteX8" fmla="*/ 1142434 w 6189922"/>
              <a:gd name="connsiteY8" fmla="*/ 6133663 h 6907300"/>
              <a:gd name="connsiteX9" fmla="*/ 785818 w 6189922"/>
              <a:gd name="connsiteY9" fmla="*/ 5749615 h 6907300"/>
              <a:gd name="connsiteX10" fmla="*/ 255466 w 6189922"/>
              <a:gd name="connsiteY10" fmla="*/ 5045527 h 6907300"/>
              <a:gd name="connsiteX11" fmla="*/ 100018 w 6189922"/>
              <a:gd name="connsiteY11" fmla="*/ 4560895 h 6907300"/>
              <a:gd name="connsiteX12" fmla="*/ 72586 w 6189922"/>
              <a:gd name="connsiteY12" fmla="*/ 4158559 h 6907300"/>
              <a:gd name="connsiteX13" fmla="*/ 72586 w 6189922"/>
              <a:gd name="connsiteY13" fmla="*/ 3527623 h 6907300"/>
              <a:gd name="connsiteX14" fmla="*/ 8578 w 6189922"/>
              <a:gd name="connsiteY14" fmla="*/ 3106999 h 6907300"/>
              <a:gd name="connsiteX15" fmla="*/ 17722 w 6189922"/>
              <a:gd name="connsiteY15" fmla="*/ 2713807 h 6907300"/>
              <a:gd name="connsiteX16" fmla="*/ 164026 w 6189922"/>
              <a:gd name="connsiteY16" fmla="*/ 2256607 h 6907300"/>
              <a:gd name="connsiteX17" fmla="*/ 310330 w 6189922"/>
              <a:gd name="connsiteY17" fmla="*/ 1808551 h 6907300"/>
              <a:gd name="connsiteX18" fmla="*/ 438346 w 6189922"/>
              <a:gd name="connsiteY18" fmla="*/ 1278199 h 6907300"/>
              <a:gd name="connsiteX19" fmla="*/ 712666 w 6189922"/>
              <a:gd name="connsiteY19" fmla="*/ 930727 h 6907300"/>
              <a:gd name="connsiteX20" fmla="*/ 1471618 w 6189922"/>
              <a:gd name="connsiteY20" fmla="*/ 747847 h 6907300"/>
              <a:gd name="connsiteX21" fmla="*/ 1965394 w 6189922"/>
              <a:gd name="connsiteY21" fmla="*/ 391232 h 6907300"/>
              <a:gd name="connsiteX22" fmla="*/ 2651194 w 6189922"/>
              <a:gd name="connsiteY22" fmla="*/ 272359 h 6907300"/>
              <a:gd name="connsiteX23" fmla="*/ 3071818 w 6189922"/>
              <a:gd name="connsiteY23" fmla="*/ 71192 h 6907300"/>
              <a:gd name="connsiteX24" fmla="*/ 3730186 w 6189922"/>
              <a:gd name="connsiteY24" fmla="*/ 25471 h 6907300"/>
              <a:gd name="connsiteX25" fmla="*/ 4351978 w 6189922"/>
              <a:gd name="connsiteY25" fmla="*/ 336368 h 6907300"/>
              <a:gd name="connsiteX26" fmla="*/ 4845754 w 6189922"/>
              <a:gd name="connsiteY26" fmla="*/ 784423 h 6907300"/>
              <a:gd name="connsiteX27" fmla="*/ 5421826 w 6189922"/>
              <a:gd name="connsiteY27" fmla="*/ 1333064 h 6907300"/>
              <a:gd name="connsiteX28" fmla="*/ 5961322 w 6189922"/>
              <a:gd name="connsiteY28" fmla="*/ 1991432 h 6907300"/>
              <a:gd name="connsiteX29" fmla="*/ 6189922 w 6189922"/>
              <a:gd name="connsiteY29" fmla="*/ 2988127 h 6907300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690306 w 6189922"/>
              <a:gd name="connsiteY1" fmla="*/ 6060512 h 6900091"/>
              <a:gd name="connsiteX2" fmla="*/ 4443418 w 6189922"/>
              <a:gd name="connsiteY2" fmla="*/ 6554287 h 6900091"/>
              <a:gd name="connsiteX3" fmla="*/ 3958786 w 6189922"/>
              <a:gd name="connsiteY3" fmla="*/ 6673159 h 6900091"/>
              <a:gd name="connsiteX4" fmla="*/ 3428434 w 6189922"/>
              <a:gd name="connsiteY4" fmla="*/ 6892615 h 6900091"/>
              <a:gd name="connsiteX5" fmla="*/ 3080962 w 6189922"/>
              <a:gd name="connsiteY5" fmla="*/ 6837751 h 6900091"/>
              <a:gd name="connsiteX6" fmla="*/ 2559754 w 6189922"/>
              <a:gd name="connsiteY6" fmla="*/ 6728023 h 6900091"/>
              <a:gd name="connsiteX7" fmla="*/ 1864810 w 6189922"/>
              <a:gd name="connsiteY7" fmla="*/ 6545143 h 6900091"/>
              <a:gd name="connsiteX8" fmla="*/ 1517338 w 6189922"/>
              <a:gd name="connsiteY8" fmla="*/ 6298255 h 6900091"/>
              <a:gd name="connsiteX9" fmla="*/ 1142434 w 6189922"/>
              <a:gd name="connsiteY9" fmla="*/ 6133663 h 6900091"/>
              <a:gd name="connsiteX10" fmla="*/ 785818 w 6189922"/>
              <a:gd name="connsiteY10" fmla="*/ 5749615 h 6900091"/>
              <a:gd name="connsiteX11" fmla="*/ 255466 w 6189922"/>
              <a:gd name="connsiteY11" fmla="*/ 5045527 h 6900091"/>
              <a:gd name="connsiteX12" fmla="*/ 100018 w 6189922"/>
              <a:gd name="connsiteY12" fmla="*/ 4560895 h 6900091"/>
              <a:gd name="connsiteX13" fmla="*/ 72586 w 6189922"/>
              <a:gd name="connsiteY13" fmla="*/ 4158559 h 6900091"/>
              <a:gd name="connsiteX14" fmla="*/ 72586 w 6189922"/>
              <a:gd name="connsiteY14" fmla="*/ 3527623 h 6900091"/>
              <a:gd name="connsiteX15" fmla="*/ 8578 w 6189922"/>
              <a:gd name="connsiteY15" fmla="*/ 3106999 h 6900091"/>
              <a:gd name="connsiteX16" fmla="*/ 17722 w 6189922"/>
              <a:gd name="connsiteY16" fmla="*/ 2713807 h 6900091"/>
              <a:gd name="connsiteX17" fmla="*/ 164026 w 6189922"/>
              <a:gd name="connsiteY17" fmla="*/ 2256607 h 6900091"/>
              <a:gd name="connsiteX18" fmla="*/ 310330 w 6189922"/>
              <a:gd name="connsiteY18" fmla="*/ 1808551 h 6900091"/>
              <a:gd name="connsiteX19" fmla="*/ 438346 w 6189922"/>
              <a:gd name="connsiteY19" fmla="*/ 1278199 h 6900091"/>
              <a:gd name="connsiteX20" fmla="*/ 712666 w 6189922"/>
              <a:gd name="connsiteY20" fmla="*/ 930727 h 6900091"/>
              <a:gd name="connsiteX21" fmla="*/ 1471618 w 6189922"/>
              <a:gd name="connsiteY21" fmla="*/ 747847 h 6900091"/>
              <a:gd name="connsiteX22" fmla="*/ 1965394 w 6189922"/>
              <a:gd name="connsiteY22" fmla="*/ 391232 h 6900091"/>
              <a:gd name="connsiteX23" fmla="*/ 2651194 w 6189922"/>
              <a:gd name="connsiteY23" fmla="*/ 272359 h 6900091"/>
              <a:gd name="connsiteX24" fmla="*/ 3071818 w 6189922"/>
              <a:gd name="connsiteY24" fmla="*/ 71192 h 6900091"/>
              <a:gd name="connsiteX25" fmla="*/ 3730186 w 6189922"/>
              <a:gd name="connsiteY25" fmla="*/ 25471 h 6900091"/>
              <a:gd name="connsiteX26" fmla="*/ 4351978 w 6189922"/>
              <a:gd name="connsiteY26" fmla="*/ 336368 h 6900091"/>
              <a:gd name="connsiteX27" fmla="*/ 4845754 w 6189922"/>
              <a:gd name="connsiteY27" fmla="*/ 784423 h 6900091"/>
              <a:gd name="connsiteX28" fmla="*/ 5421826 w 6189922"/>
              <a:gd name="connsiteY28" fmla="*/ 1333064 h 6900091"/>
              <a:gd name="connsiteX29" fmla="*/ 5961322 w 6189922"/>
              <a:gd name="connsiteY29" fmla="*/ 1991432 h 6900091"/>
              <a:gd name="connsiteX30" fmla="*/ 6189922 w 6189922"/>
              <a:gd name="connsiteY30" fmla="*/ 2988127 h 6900091"/>
              <a:gd name="connsiteX0" fmla="*/ 5723578 w 6189922"/>
              <a:gd name="connsiteY0" fmla="*/ 4570039 h 6900091"/>
              <a:gd name="connsiteX1" fmla="*/ 5074354 w 6189922"/>
              <a:gd name="connsiteY1" fmla="*/ 5585024 h 6900091"/>
              <a:gd name="connsiteX2" fmla="*/ 4690306 w 6189922"/>
              <a:gd name="connsiteY2" fmla="*/ 6060512 h 6900091"/>
              <a:gd name="connsiteX3" fmla="*/ 4443418 w 6189922"/>
              <a:gd name="connsiteY3" fmla="*/ 6554287 h 6900091"/>
              <a:gd name="connsiteX4" fmla="*/ 3958786 w 6189922"/>
              <a:gd name="connsiteY4" fmla="*/ 6673159 h 6900091"/>
              <a:gd name="connsiteX5" fmla="*/ 3428434 w 6189922"/>
              <a:gd name="connsiteY5" fmla="*/ 6892615 h 6900091"/>
              <a:gd name="connsiteX6" fmla="*/ 3080962 w 6189922"/>
              <a:gd name="connsiteY6" fmla="*/ 6837751 h 6900091"/>
              <a:gd name="connsiteX7" fmla="*/ 2559754 w 6189922"/>
              <a:gd name="connsiteY7" fmla="*/ 6728023 h 6900091"/>
              <a:gd name="connsiteX8" fmla="*/ 1864810 w 6189922"/>
              <a:gd name="connsiteY8" fmla="*/ 6545143 h 6900091"/>
              <a:gd name="connsiteX9" fmla="*/ 1517338 w 6189922"/>
              <a:gd name="connsiteY9" fmla="*/ 6298255 h 6900091"/>
              <a:gd name="connsiteX10" fmla="*/ 1142434 w 6189922"/>
              <a:gd name="connsiteY10" fmla="*/ 6133663 h 6900091"/>
              <a:gd name="connsiteX11" fmla="*/ 785818 w 6189922"/>
              <a:gd name="connsiteY11" fmla="*/ 5749615 h 6900091"/>
              <a:gd name="connsiteX12" fmla="*/ 255466 w 6189922"/>
              <a:gd name="connsiteY12" fmla="*/ 5045527 h 6900091"/>
              <a:gd name="connsiteX13" fmla="*/ 100018 w 6189922"/>
              <a:gd name="connsiteY13" fmla="*/ 4560895 h 6900091"/>
              <a:gd name="connsiteX14" fmla="*/ 72586 w 6189922"/>
              <a:gd name="connsiteY14" fmla="*/ 4158559 h 6900091"/>
              <a:gd name="connsiteX15" fmla="*/ 72586 w 6189922"/>
              <a:gd name="connsiteY15" fmla="*/ 3527623 h 6900091"/>
              <a:gd name="connsiteX16" fmla="*/ 8578 w 6189922"/>
              <a:gd name="connsiteY16" fmla="*/ 3106999 h 6900091"/>
              <a:gd name="connsiteX17" fmla="*/ 17722 w 6189922"/>
              <a:gd name="connsiteY17" fmla="*/ 2713807 h 6900091"/>
              <a:gd name="connsiteX18" fmla="*/ 164026 w 6189922"/>
              <a:gd name="connsiteY18" fmla="*/ 2256607 h 6900091"/>
              <a:gd name="connsiteX19" fmla="*/ 310330 w 6189922"/>
              <a:gd name="connsiteY19" fmla="*/ 1808551 h 6900091"/>
              <a:gd name="connsiteX20" fmla="*/ 438346 w 6189922"/>
              <a:gd name="connsiteY20" fmla="*/ 1278199 h 6900091"/>
              <a:gd name="connsiteX21" fmla="*/ 712666 w 6189922"/>
              <a:gd name="connsiteY21" fmla="*/ 930727 h 6900091"/>
              <a:gd name="connsiteX22" fmla="*/ 1471618 w 6189922"/>
              <a:gd name="connsiteY22" fmla="*/ 747847 h 6900091"/>
              <a:gd name="connsiteX23" fmla="*/ 1965394 w 6189922"/>
              <a:gd name="connsiteY23" fmla="*/ 391232 h 6900091"/>
              <a:gd name="connsiteX24" fmla="*/ 2651194 w 6189922"/>
              <a:gd name="connsiteY24" fmla="*/ 272359 h 6900091"/>
              <a:gd name="connsiteX25" fmla="*/ 3071818 w 6189922"/>
              <a:gd name="connsiteY25" fmla="*/ 71192 h 6900091"/>
              <a:gd name="connsiteX26" fmla="*/ 3730186 w 6189922"/>
              <a:gd name="connsiteY26" fmla="*/ 25471 h 6900091"/>
              <a:gd name="connsiteX27" fmla="*/ 4351978 w 6189922"/>
              <a:gd name="connsiteY27" fmla="*/ 336368 h 6900091"/>
              <a:gd name="connsiteX28" fmla="*/ 4845754 w 6189922"/>
              <a:gd name="connsiteY28" fmla="*/ 784423 h 6900091"/>
              <a:gd name="connsiteX29" fmla="*/ 5421826 w 6189922"/>
              <a:gd name="connsiteY29" fmla="*/ 1333064 h 6900091"/>
              <a:gd name="connsiteX30" fmla="*/ 5961322 w 6189922"/>
              <a:gd name="connsiteY30" fmla="*/ 1991432 h 6900091"/>
              <a:gd name="connsiteX31" fmla="*/ 6189922 w 6189922"/>
              <a:gd name="connsiteY31" fmla="*/ 2988127 h 6900091"/>
              <a:gd name="connsiteX0" fmla="*/ 5723578 w 6189922"/>
              <a:gd name="connsiteY0" fmla="*/ 4570039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89922"/>
              <a:gd name="connsiteY0" fmla="*/ 3865951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171634 w 6171634"/>
              <a:gd name="connsiteY32" fmla="*/ 3875095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043618 w 6171634"/>
              <a:gd name="connsiteY32" fmla="*/ 2942408 h 6900091"/>
              <a:gd name="connsiteX33" fmla="*/ 6171634 w 6171634"/>
              <a:gd name="connsiteY33" fmla="*/ 3875095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71964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856807 h 6900091"/>
              <a:gd name="connsiteX0" fmla="*/ 6162490 w 6162660"/>
              <a:gd name="connsiteY0" fmla="*/ 3865951 h 6900091"/>
              <a:gd name="connsiteX1" fmla="*/ 5421826 w 6162660"/>
              <a:gd name="connsiteY1" fmla="*/ 5118680 h 6900091"/>
              <a:gd name="connsiteX2" fmla="*/ 5074354 w 6162660"/>
              <a:gd name="connsiteY2" fmla="*/ 5585024 h 6900091"/>
              <a:gd name="connsiteX3" fmla="*/ 4690306 w 6162660"/>
              <a:gd name="connsiteY3" fmla="*/ 6060512 h 6900091"/>
              <a:gd name="connsiteX4" fmla="*/ 4443418 w 6162660"/>
              <a:gd name="connsiteY4" fmla="*/ 6554287 h 6900091"/>
              <a:gd name="connsiteX5" fmla="*/ 3958786 w 6162660"/>
              <a:gd name="connsiteY5" fmla="*/ 6673159 h 6900091"/>
              <a:gd name="connsiteX6" fmla="*/ 3428434 w 6162660"/>
              <a:gd name="connsiteY6" fmla="*/ 6892615 h 6900091"/>
              <a:gd name="connsiteX7" fmla="*/ 3080962 w 6162660"/>
              <a:gd name="connsiteY7" fmla="*/ 6837751 h 6900091"/>
              <a:gd name="connsiteX8" fmla="*/ 2559754 w 6162660"/>
              <a:gd name="connsiteY8" fmla="*/ 6728023 h 6900091"/>
              <a:gd name="connsiteX9" fmla="*/ 1864810 w 6162660"/>
              <a:gd name="connsiteY9" fmla="*/ 6545143 h 6900091"/>
              <a:gd name="connsiteX10" fmla="*/ 1517338 w 6162660"/>
              <a:gd name="connsiteY10" fmla="*/ 6298255 h 6900091"/>
              <a:gd name="connsiteX11" fmla="*/ 1142434 w 6162660"/>
              <a:gd name="connsiteY11" fmla="*/ 6133663 h 6900091"/>
              <a:gd name="connsiteX12" fmla="*/ 785818 w 6162660"/>
              <a:gd name="connsiteY12" fmla="*/ 5749615 h 6900091"/>
              <a:gd name="connsiteX13" fmla="*/ 255466 w 6162660"/>
              <a:gd name="connsiteY13" fmla="*/ 5045527 h 6900091"/>
              <a:gd name="connsiteX14" fmla="*/ 100018 w 6162660"/>
              <a:gd name="connsiteY14" fmla="*/ 4560895 h 6900091"/>
              <a:gd name="connsiteX15" fmla="*/ 72586 w 6162660"/>
              <a:gd name="connsiteY15" fmla="*/ 4158559 h 6900091"/>
              <a:gd name="connsiteX16" fmla="*/ 72586 w 6162660"/>
              <a:gd name="connsiteY16" fmla="*/ 3527623 h 6900091"/>
              <a:gd name="connsiteX17" fmla="*/ 8578 w 6162660"/>
              <a:gd name="connsiteY17" fmla="*/ 3106999 h 6900091"/>
              <a:gd name="connsiteX18" fmla="*/ 17722 w 6162660"/>
              <a:gd name="connsiteY18" fmla="*/ 2713807 h 6900091"/>
              <a:gd name="connsiteX19" fmla="*/ 164026 w 6162660"/>
              <a:gd name="connsiteY19" fmla="*/ 2256607 h 6900091"/>
              <a:gd name="connsiteX20" fmla="*/ 310330 w 6162660"/>
              <a:gd name="connsiteY20" fmla="*/ 1808551 h 6900091"/>
              <a:gd name="connsiteX21" fmla="*/ 438346 w 6162660"/>
              <a:gd name="connsiteY21" fmla="*/ 1278199 h 6900091"/>
              <a:gd name="connsiteX22" fmla="*/ 712666 w 6162660"/>
              <a:gd name="connsiteY22" fmla="*/ 930727 h 6900091"/>
              <a:gd name="connsiteX23" fmla="*/ 1471618 w 6162660"/>
              <a:gd name="connsiteY23" fmla="*/ 747847 h 6900091"/>
              <a:gd name="connsiteX24" fmla="*/ 1965394 w 6162660"/>
              <a:gd name="connsiteY24" fmla="*/ 391232 h 6900091"/>
              <a:gd name="connsiteX25" fmla="*/ 2651194 w 6162660"/>
              <a:gd name="connsiteY25" fmla="*/ 272359 h 6900091"/>
              <a:gd name="connsiteX26" fmla="*/ 3071818 w 6162660"/>
              <a:gd name="connsiteY26" fmla="*/ 71192 h 6900091"/>
              <a:gd name="connsiteX27" fmla="*/ 3730186 w 6162660"/>
              <a:gd name="connsiteY27" fmla="*/ 25471 h 6900091"/>
              <a:gd name="connsiteX28" fmla="*/ 4351978 w 6162660"/>
              <a:gd name="connsiteY28" fmla="*/ 336368 h 6900091"/>
              <a:gd name="connsiteX29" fmla="*/ 4845754 w 6162660"/>
              <a:gd name="connsiteY29" fmla="*/ 784423 h 6900091"/>
              <a:gd name="connsiteX30" fmla="*/ 5421826 w 6162660"/>
              <a:gd name="connsiteY30" fmla="*/ 1333064 h 6900091"/>
              <a:gd name="connsiteX31" fmla="*/ 5961322 w 6162660"/>
              <a:gd name="connsiteY31" fmla="*/ 1991432 h 6900091"/>
              <a:gd name="connsiteX32" fmla="*/ 6043618 w 6162660"/>
              <a:gd name="connsiteY32" fmla="*/ 2942408 h 6900091"/>
              <a:gd name="connsiteX33" fmla="*/ 6162490 w 6162660"/>
              <a:gd name="connsiteY33" fmla="*/ 385680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25914 w 6162490"/>
              <a:gd name="connsiteY33" fmla="*/ 4003111 h 6900091"/>
              <a:gd name="connsiteX0" fmla="*/ 6162490 w 6162490"/>
              <a:gd name="connsiteY0" fmla="*/ 3865951 h 6900091"/>
              <a:gd name="connsiteX1" fmla="*/ 5897314 w 6162490"/>
              <a:gd name="connsiteY1" fmla="*/ 4423736 h 6900091"/>
              <a:gd name="connsiteX2" fmla="*/ 5421826 w 6162490"/>
              <a:gd name="connsiteY2" fmla="*/ 5118680 h 6900091"/>
              <a:gd name="connsiteX3" fmla="*/ 5074354 w 6162490"/>
              <a:gd name="connsiteY3" fmla="*/ 5585024 h 6900091"/>
              <a:gd name="connsiteX4" fmla="*/ 4690306 w 6162490"/>
              <a:gd name="connsiteY4" fmla="*/ 6060512 h 6900091"/>
              <a:gd name="connsiteX5" fmla="*/ 4443418 w 6162490"/>
              <a:gd name="connsiteY5" fmla="*/ 6554287 h 6900091"/>
              <a:gd name="connsiteX6" fmla="*/ 3958786 w 6162490"/>
              <a:gd name="connsiteY6" fmla="*/ 6673159 h 6900091"/>
              <a:gd name="connsiteX7" fmla="*/ 3428434 w 6162490"/>
              <a:gd name="connsiteY7" fmla="*/ 6892615 h 6900091"/>
              <a:gd name="connsiteX8" fmla="*/ 3080962 w 6162490"/>
              <a:gd name="connsiteY8" fmla="*/ 6837751 h 6900091"/>
              <a:gd name="connsiteX9" fmla="*/ 2559754 w 6162490"/>
              <a:gd name="connsiteY9" fmla="*/ 6728023 h 6900091"/>
              <a:gd name="connsiteX10" fmla="*/ 1864810 w 6162490"/>
              <a:gd name="connsiteY10" fmla="*/ 6545143 h 6900091"/>
              <a:gd name="connsiteX11" fmla="*/ 1517338 w 6162490"/>
              <a:gd name="connsiteY11" fmla="*/ 6298255 h 6900091"/>
              <a:gd name="connsiteX12" fmla="*/ 1142434 w 6162490"/>
              <a:gd name="connsiteY12" fmla="*/ 6133663 h 6900091"/>
              <a:gd name="connsiteX13" fmla="*/ 785818 w 6162490"/>
              <a:gd name="connsiteY13" fmla="*/ 5749615 h 6900091"/>
              <a:gd name="connsiteX14" fmla="*/ 255466 w 6162490"/>
              <a:gd name="connsiteY14" fmla="*/ 5045527 h 6900091"/>
              <a:gd name="connsiteX15" fmla="*/ 100018 w 6162490"/>
              <a:gd name="connsiteY15" fmla="*/ 4560895 h 6900091"/>
              <a:gd name="connsiteX16" fmla="*/ 72586 w 6162490"/>
              <a:gd name="connsiteY16" fmla="*/ 4158559 h 6900091"/>
              <a:gd name="connsiteX17" fmla="*/ 72586 w 6162490"/>
              <a:gd name="connsiteY17" fmla="*/ 3527623 h 6900091"/>
              <a:gd name="connsiteX18" fmla="*/ 8578 w 6162490"/>
              <a:gd name="connsiteY18" fmla="*/ 3106999 h 6900091"/>
              <a:gd name="connsiteX19" fmla="*/ 17722 w 6162490"/>
              <a:gd name="connsiteY19" fmla="*/ 2713807 h 6900091"/>
              <a:gd name="connsiteX20" fmla="*/ 164026 w 6162490"/>
              <a:gd name="connsiteY20" fmla="*/ 2256607 h 6900091"/>
              <a:gd name="connsiteX21" fmla="*/ 310330 w 6162490"/>
              <a:gd name="connsiteY21" fmla="*/ 1808551 h 6900091"/>
              <a:gd name="connsiteX22" fmla="*/ 438346 w 6162490"/>
              <a:gd name="connsiteY22" fmla="*/ 1278199 h 6900091"/>
              <a:gd name="connsiteX23" fmla="*/ 712666 w 6162490"/>
              <a:gd name="connsiteY23" fmla="*/ 930727 h 6900091"/>
              <a:gd name="connsiteX24" fmla="*/ 1471618 w 6162490"/>
              <a:gd name="connsiteY24" fmla="*/ 747847 h 6900091"/>
              <a:gd name="connsiteX25" fmla="*/ 1965394 w 6162490"/>
              <a:gd name="connsiteY25" fmla="*/ 391232 h 6900091"/>
              <a:gd name="connsiteX26" fmla="*/ 2651194 w 6162490"/>
              <a:gd name="connsiteY26" fmla="*/ 272359 h 6900091"/>
              <a:gd name="connsiteX27" fmla="*/ 3071818 w 6162490"/>
              <a:gd name="connsiteY27" fmla="*/ 71192 h 6900091"/>
              <a:gd name="connsiteX28" fmla="*/ 3730186 w 6162490"/>
              <a:gd name="connsiteY28" fmla="*/ 25471 h 6900091"/>
              <a:gd name="connsiteX29" fmla="*/ 4351978 w 6162490"/>
              <a:gd name="connsiteY29" fmla="*/ 336368 h 6900091"/>
              <a:gd name="connsiteX30" fmla="*/ 4845754 w 6162490"/>
              <a:gd name="connsiteY30" fmla="*/ 784423 h 6900091"/>
              <a:gd name="connsiteX31" fmla="*/ 5421826 w 6162490"/>
              <a:gd name="connsiteY31" fmla="*/ 1333064 h 6900091"/>
              <a:gd name="connsiteX32" fmla="*/ 5961322 w 6162490"/>
              <a:gd name="connsiteY32" fmla="*/ 1991432 h 6900091"/>
              <a:gd name="connsiteX33" fmla="*/ 6043618 w 6162490"/>
              <a:gd name="connsiteY33" fmla="*/ 2942408 h 6900091"/>
              <a:gd name="connsiteX34" fmla="*/ 6125914 w 6162490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125914 w 6153346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471618 w 6115145"/>
              <a:gd name="connsiteY24" fmla="*/ 747847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68406 w 6115145"/>
              <a:gd name="connsiteY26" fmla="*/ 280607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50350 h 6939354"/>
              <a:gd name="connsiteX1" fmla="*/ 5897314 w 6115145"/>
              <a:gd name="connsiteY1" fmla="*/ 4462999 h 6939354"/>
              <a:gd name="connsiteX2" fmla="*/ 5421826 w 6115145"/>
              <a:gd name="connsiteY2" fmla="*/ 5157943 h 6939354"/>
              <a:gd name="connsiteX3" fmla="*/ 5074354 w 6115145"/>
              <a:gd name="connsiteY3" fmla="*/ 5624287 h 6939354"/>
              <a:gd name="connsiteX4" fmla="*/ 4690306 w 6115145"/>
              <a:gd name="connsiteY4" fmla="*/ 6099775 h 6939354"/>
              <a:gd name="connsiteX5" fmla="*/ 4443418 w 6115145"/>
              <a:gd name="connsiteY5" fmla="*/ 6593550 h 6939354"/>
              <a:gd name="connsiteX6" fmla="*/ 3958786 w 6115145"/>
              <a:gd name="connsiteY6" fmla="*/ 6712422 h 6939354"/>
              <a:gd name="connsiteX7" fmla="*/ 3428434 w 6115145"/>
              <a:gd name="connsiteY7" fmla="*/ 6931878 h 6939354"/>
              <a:gd name="connsiteX8" fmla="*/ 3080962 w 6115145"/>
              <a:gd name="connsiteY8" fmla="*/ 6877014 h 6939354"/>
              <a:gd name="connsiteX9" fmla="*/ 2559754 w 6115145"/>
              <a:gd name="connsiteY9" fmla="*/ 6767286 h 6939354"/>
              <a:gd name="connsiteX10" fmla="*/ 1864810 w 6115145"/>
              <a:gd name="connsiteY10" fmla="*/ 6584406 h 6939354"/>
              <a:gd name="connsiteX11" fmla="*/ 1517338 w 6115145"/>
              <a:gd name="connsiteY11" fmla="*/ 6337518 h 6939354"/>
              <a:gd name="connsiteX12" fmla="*/ 1142434 w 6115145"/>
              <a:gd name="connsiteY12" fmla="*/ 6172926 h 6939354"/>
              <a:gd name="connsiteX13" fmla="*/ 785818 w 6115145"/>
              <a:gd name="connsiteY13" fmla="*/ 5788878 h 6939354"/>
              <a:gd name="connsiteX14" fmla="*/ 255466 w 6115145"/>
              <a:gd name="connsiteY14" fmla="*/ 5084790 h 6939354"/>
              <a:gd name="connsiteX15" fmla="*/ 100018 w 6115145"/>
              <a:gd name="connsiteY15" fmla="*/ 4600158 h 6939354"/>
              <a:gd name="connsiteX16" fmla="*/ 72586 w 6115145"/>
              <a:gd name="connsiteY16" fmla="*/ 4197822 h 6939354"/>
              <a:gd name="connsiteX17" fmla="*/ 72586 w 6115145"/>
              <a:gd name="connsiteY17" fmla="*/ 3566886 h 6939354"/>
              <a:gd name="connsiteX18" fmla="*/ 8578 w 6115145"/>
              <a:gd name="connsiteY18" fmla="*/ 3146262 h 6939354"/>
              <a:gd name="connsiteX19" fmla="*/ 17722 w 6115145"/>
              <a:gd name="connsiteY19" fmla="*/ 2753070 h 6939354"/>
              <a:gd name="connsiteX20" fmla="*/ 164026 w 6115145"/>
              <a:gd name="connsiteY20" fmla="*/ 2295870 h 6939354"/>
              <a:gd name="connsiteX21" fmla="*/ 310330 w 6115145"/>
              <a:gd name="connsiteY21" fmla="*/ 1847814 h 6939354"/>
              <a:gd name="connsiteX22" fmla="*/ 438346 w 6115145"/>
              <a:gd name="connsiteY22" fmla="*/ 1317462 h 6939354"/>
              <a:gd name="connsiteX23" fmla="*/ 730595 w 6115145"/>
              <a:gd name="connsiteY23" fmla="*/ 943095 h 6939354"/>
              <a:gd name="connsiteX24" fmla="*/ 1442931 w 6115145"/>
              <a:gd name="connsiteY24" fmla="*/ 778504 h 6939354"/>
              <a:gd name="connsiteX25" fmla="*/ 2019183 w 6115145"/>
              <a:gd name="connsiteY25" fmla="*/ 403601 h 6939354"/>
              <a:gd name="connsiteX26" fmla="*/ 2668406 w 6115145"/>
              <a:gd name="connsiteY26" fmla="*/ 319870 h 6939354"/>
              <a:gd name="connsiteX27" fmla="*/ 2973206 w 6115145"/>
              <a:gd name="connsiteY27" fmla="*/ 20808 h 6939354"/>
              <a:gd name="connsiteX28" fmla="*/ 3730186 w 6115145"/>
              <a:gd name="connsiteY28" fmla="*/ 64734 h 6939354"/>
              <a:gd name="connsiteX29" fmla="*/ 4351978 w 6115145"/>
              <a:gd name="connsiteY29" fmla="*/ 375631 h 6939354"/>
              <a:gd name="connsiteX30" fmla="*/ 4845754 w 6115145"/>
              <a:gd name="connsiteY30" fmla="*/ 823686 h 6939354"/>
              <a:gd name="connsiteX31" fmla="*/ 5421826 w 6115145"/>
              <a:gd name="connsiteY31" fmla="*/ 1372327 h 6939354"/>
              <a:gd name="connsiteX32" fmla="*/ 5961322 w 6115145"/>
              <a:gd name="connsiteY32" fmla="*/ 2030695 h 6939354"/>
              <a:gd name="connsiteX33" fmla="*/ 6043618 w 6115145"/>
              <a:gd name="connsiteY33" fmla="*/ 2981671 h 6939354"/>
              <a:gd name="connsiteX34" fmla="*/ 6043618 w 6115145"/>
              <a:gd name="connsiteY34" fmla="*/ 4069806 h 6939354"/>
              <a:gd name="connsiteX0" fmla="*/ 6098482 w 6115145"/>
              <a:gd name="connsiteY0" fmla="*/ 3938652 h 7027656"/>
              <a:gd name="connsiteX1" fmla="*/ 5897314 w 6115145"/>
              <a:gd name="connsiteY1" fmla="*/ 4551301 h 7027656"/>
              <a:gd name="connsiteX2" fmla="*/ 5421826 w 6115145"/>
              <a:gd name="connsiteY2" fmla="*/ 5246245 h 7027656"/>
              <a:gd name="connsiteX3" fmla="*/ 5074354 w 6115145"/>
              <a:gd name="connsiteY3" fmla="*/ 5712589 h 7027656"/>
              <a:gd name="connsiteX4" fmla="*/ 4690306 w 6115145"/>
              <a:gd name="connsiteY4" fmla="*/ 6188077 h 7027656"/>
              <a:gd name="connsiteX5" fmla="*/ 4443418 w 6115145"/>
              <a:gd name="connsiteY5" fmla="*/ 6681852 h 7027656"/>
              <a:gd name="connsiteX6" fmla="*/ 3958786 w 6115145"/>
              <a:gd name="connsiteY6" fmla="*/ 6800724 h 7027656"/>
              <a:gd name="connsiteX7" fmla="*/ 3428434 w 6115145"/>
              <a:gd name="connsiteY7" fmla="*/ 7020180 h 7027656"/>
              <a:gd name="connsiteX8" fmla="*/ 3080962 w 6115145"/>
              <a:gd name="connsiteY8" fmla="*/ 6965316 h 7027656"/>
              <a:gd name="connsiteX9" fmla="*/ 2559754 w 6115145"/>
              <a:gd name="connsiteY9" fmla="*/ 6855588 h 7027656"/>
              <a:gd name="connsiteX10" fmla="*/ 1864810 w 6115145"/>
              <a:gd name="connsiteY10" fmla="*/ 6672708 h 7027656"/>
              <a:gd name="connsiteX11" fmla="*/ 1517338 w 6115145"/>
              <a:gd name="connsiteY11" fmla="*/ 6425820 h 7027656"/>
              <a:gd name="connsiteX12" fmla="*/ 1142434 w 6115145"/>
              <a:gd name="connsiteY12" fmla="*/ 6261228 h 7027656"/>
              <a:gd name="connsiteX13" fmla="*/ 785818 w 6115145"/>
              <a:gd name="connsiteY13" fmla="*/ 5877180 h 7027656"/>
              <a:gd name="connsiteX14" fmla="*/ 255466 w 6115145"/>
              <a:gd name="connsiteY14" fmla="*/ 5173092 h 7027656"/>
              <a:gd name="connsiteX15" fmla="*/ 100018 w 6115145"/>
              <a:gd name="connsiteY15" fmla="*/ 4688460 h 7027656"/>
              <a:gd name="connsiteX16" fmla="*/ 72586 w 6115145"/>
              <a:gd name="connsiteY16" fmla="*/ 4286124 h 7027656"/>
              <a:gd name="connsiteX17" fmla="*/ 72586 w 6115145"/>
              <a:gd name="connsiteY17" fmla="*/ 3655188 h 7027656"/>
              <a:gd name="connsiteX18" fmla="*/ 8578 w 6115145"/>
              <a:gd name="connsiteY18" fmla="*/ 3234564 h 7027656"/>
              <a:gd name="connsiteX19" fmla="*/ 17722 w 6115145"/>
              <a:gd name="connsiteY19" fmla="*/ 2841372 h 7027656"/>
              <a:gd name="connsiteX20" fmla="*/ 164026 w 6115145"/>
              <a:gd name="connsiteY20" fmla="*/ 2384172 h 7027656"/>
              <a:gd name="connsiteX21" fmla="*/ 310330 w 6115145"/>
              <a:gd name="connsiteY21" fmla="*/ 1936116 h 7027656"/>
              <a:gd name="connsiteX22" fmla="*/ 438346 w 6115145"/>
              <a:gd name="connsiteY22" fmla="*/ 1405764 h 7027656"/>
              <a:gd name="connsiteX23" fmla="*/ 730595 w 6115145"/>
              <a:gd name="connsiteY23" fmla="*/ 1031397 h 7027656"/>
              <a:gd name="connsiteX24" fmla="*/ 1442931 w 6115145"/>
              <a:gd name="connsiteY24" fmla="*/ 866806 h 7027656"/>
              <a:gd name="connsiteX25" fmla="*/ 2019183 w 6115145"/>
              <a:gd name="connsiteY25" fmla="*/ 491903 h 7027656"/>
              <a:gd name="connsiteX26" fmla="*/ 2668406 w 6115145"/>
              <a:gd name="connsiteY26" fmla="*/ 408172 h 7027656"/>
              <a:gd name="connsiteX27" fmla="*/ 2973206 w 6115145"/>
              <a:gd name="connsiteY27" fmla="*/ 109110 h 7027656"/>
              <a:gd name="connsiteX28" fmla="*/ 3676398 w 6115145"/>
              <a:gd name="connsiteY28" fmla="*/ 18566 h 7027656"/>
              <a:gd name="connsiteX29" fmla="*/ 4351978 w 6115145"/>
              <a:gd name="connsiteY29" fmla="*/ 463933 h 7027656"/>
              <a:gd name="connsiteX30" fmla="*/ 4845754 w 6115145"/>
              <a:gd name="connsiteY30" fmla="*/ 911988 h 7027656"/>
              <a:gd name="connsiteX31" fmla="*/ 5421826 w 6115145"/>
              <a:gd name="connsiteY31" fmla="*/ 1460629 h 7027656"/>
              <a:gd name="connsiteX32" fmla="*/ 5961322 w 6115145"/>
              <a:gd name="connsiteY32" fmla="*/ 2118997 h 7027656"/>
              <a:gd name="connsiteX33" fmla="*/ 6043618 w 6115145"/>
              <a:gd name="connsiteY33" fmla="*/ 3069973 h 7027656"/>
              <a:gd name="connsiteX34" fmla="*/ 6043618 w 6115145"/>
              <a:gd name="connsiteY34" fmla="*/ 4158108 h 7027656"/>
              <a:gd name="connsiteX0" fmla="*/ 6098482 w 6115145"/>
              <a:gd name="connsiteY0" fmla="*/ 3945846 h 7034850"/>
              <a:gd name="connsiteX1" fmla="*/ 5897314 w 6115145"/>
              <a:gd name="connsiteY1" fmla="*/ 4558495 h 7034850"/>
              <a:gd name="connsiteX2" fmla="*/ 5421826 w 6115145"/>
              <a:gd name="connsiteY2" fmla="*/ 5253439 h 7034850"/>
              <a:gd name="connsiteX3" fmla="*/ 5074354 w 6115145"/>
              <a:gd name="connsiteY3" fmla="*/ 5719783 h 7034850"/>
              <a:gd name="connsiteX4" fmla="*/ 4690306 w 6115145"/>
              <a:gd name="connsiteY4" fmla="*/ 6195271 h 7034850"/>
              <a:gd name="connsiteX5" fmla="*/ 4443418 w 6115145"/>
              <a:gd name="connsiteY5" fmla="*/ 6689046 h 7034850"/>
              <a:gd name="connsiteX6" fmla="*/ 3958786 w 6115145"/>
              <a:gd name="connsiteY6" fmla="*/ 6807918 h 7034850"/>
              <a:gd name="connsiteX7" fmla="*/ 3428434 w 6115145"/>
              <a:gd name="connsiteY7" fmla="*/ 7027374 h 7034850"/>
              <a:gd name="connsiteX8" fmla="*/ 3080962 w 6115145"/>
              <a:gd name="connsiteY8" fmla="*/ 6972510 h 7034850"/>
              <a:gd name="connsiteX9" fmla="*/ 2559754 w 6115145"/>
              <a:gd name="connsiteY9" fmla="*/ 6862782 h 7034850"/>
              <a:gd name="connsiteX10" fmla="*/ 1864810 w 6115145"/>
              <a:gd name="connsiteY10" fmla="*/ 6679902 h 7034850"/>
              <a:gd name="connsiteX11" fmla="*/ 1517338 w 6115145"/>
              <a:gd name="connsiteY11" fmla="*/ 6433014 h 7034850"/>
              <a:gd name="connsiteX12" fmla="*/ 1142434 w 6115145"/>
              <a:gd name="connsiteY12" fmla="*/ 6268422 h 7034850"/>
              <a:gd name="connsiteX13" fmla="*/ 785818 w 6115145"/>
              <a:gd name="connsiteY13" fmla="*/ 5884374 h 7034850"/>
              <a:gd name="connsiteX14" fmla="*/ 255466 w 6115145"/>
              <a:gd name="connsiteY14" fmla="*/ 5180286 h 7034850"/>
              <a:gd name="connsiteX15" fmla="*/ 100018 w 6115145"/>
              <a:gd name="connsiteY15" fmla="*/ 4695654 h 7034850"/>
              <a:gd name="connsiteX16" fmla="*/ 72586 w 6115145"/>
              <a:gd name="connsiteY16" fmla="*/ 4293318 h 7034850"/>
              <a:gd name="connsiteX17" fmla="*/ 72586 w 6115145"/>
              <a:gd name="connsiteY17" fmla="*/ 3662382 h 7034850"/>
              <a:gd name="connsiteX18" fmla="*/ 8578 w 6115145"/>
              <a:gd name="connsiteY18" fmla="*/ 3241758 h 7034850"/>
              <a:gd name="connsiteX19" fmla="*/ 17722 w 6115145"/>
              <a:gd name="connsiteY19" fmla="*/ 2848566 h 7034850"/>
              <a:gd name="connsiteX20" fmla="*/ 164026 w 6115145"/>
              <a:gd name="connsiteY20" fmla="*/ 2391366 h 7034850"/>
              <a:gd name="connsiteX21" fmla="*/ 310330 w 6115145"/>
              <a:gd name="connsiteY21" fmla="*/ 1943310 h 7034850"/>
              <a:gd name="connsiteX22" fmla="*/ 438346 w 6115145"/>
              <a:gd name="connsiteY22" fmla="*/ 1412958 h 7034850"/>
              <a:gd name="connsiteX23" fmla="*/ 730595 w 6115145"/>
              <a:gd name="connsiteY23" fmla="*/ 1038591 h 7034850"/>
              <a:gd name="connsiteX24" fmla="*/ 1442931 w 6115145"/>
              <a:gd name="connsiteY24" fmla="*/ 874000 h 7034850"/>
              <a:gd name="connsiteX25" fmla="*/ 2019183 w 6115145"/>
              <a:gd name="connsiteY25" fmla="*/ 499097 h 7034850"/>
              <a:gd name="connsiteX26" fmla="*/ 2668406 w 6115145"/>
              <a:gd name="connsiteY26" fmla="*/ 415366 h 7034850"/>
              <a:gd name="connsiteX27" fmla="*/ 2973206 w 6115145"/>
              <a:gd name="connsiteY27" fmla="*/ 116304 h 7034850"/>
              <a:gd name="connsiteX28" fmla="*/ 3676398 w 6115145"/>
              <a:gd name="connsiteY28" fmla="*/ 25760 h 7034850"/>
              <a:gd name="connsiteX29" fmla="*/ 4351978 w 6115145"/>
              <a:gd name="connsiteY29" fmla="*/ 471127 h 7034850"/>
              <a:gd name="connsiteX30" fmla="*/ 4845754 w 6115145"/>
              <a:gd name="connsiteY30" fmla="*/ 919182 h 7034850"/>
              <a:gd name="connsiteX31" fmla="*/ 5421826 w 6115145"/>
              <a:gd name="connsiteY31" fmla="*/ 1467823 h 7034850"/>
              <a:gd name="connsiteX32" fmla="*/ 5961322 w 6115145"/>
              <a:gd name="connsiteY32" fmla="*/ 2126191 h 7034850"/>
              <a:gd name="connsiteX33" fmla="*/ 6043618 w 6115145"/>
              <a:gd name="connsiteY33" fmla="*/ 3077167 h 7034850"/>
              <a:gd name="connsiteX34" fmla="*/ 6043618 w 6115145"/>
              <a:gd name="connsiteY34" fmla="*/ 4165302 h 7034850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351978 w 6115145"/>
              <a:gd name="connsiteY29" fmla="*/ 47762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59215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370135"/>
              <a:gd name="connsiteY0" fmla="*/ 4203355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499338"/>
              <a:gd name="connsiteY0" fmla="*/ 4203355 h 7041347"/>
              <a:gd name="connsiteX1" fmla="*/ 5897314 w 6499338"/>
              <a:gd name="connsiteY1" fmla="*/ 4564992 h 7041347"/>
              <a:gd name="connsiteX2" fmla="*/ 5421826 w 6499338"/>
              <a:gd name="connsiteY2" fmla="*/ 5259936 h 7041347"/>
              <a:gd name="connsiteX3" fmla="*/ 5074354 w 6499338"/>
              <a:gd name="connsiteY3" fmla="*/ 5726280 h 7041347"/>
              <a:gd name="connsiteX4" fmla="*/ 4690306 w 6499338"/>
              <a:gd name="connsiteY4" fmla="*/ 6201768 h 7041347"/>
              <a:gd name="connsiteX5" fmla="*/ 4443418 w 6499338"/>
              <a:gd name="connsiteY5" fmla="*/ 6695543 h 7041347"/>
              <a:gd name="connsiteX6" fmla="*/ 3958786 w 6499338"/>
              <a:gd name="connsiteY6" fmla="*/ 6814415 h 7041347"/>
              <a:gd name="connsiteX7" fmla="*/ 3428434 w 6499338"/>
              <a:gd name="connsiteY7" fmla="*/ 7033871 h 7041347"/>
              <a:gd name="connsiteX8" fmla="*/ 3080962 w 6499338"/>
              <a:gd name="connsiteY8" fmla="*/ 6979007 h 7041347"/>
              <a:gd name="connsiteX9" fmla="*/ 2559754 w 6499338"/>
              <a:gd name="connsiteY9" fmla="*/ 6869279 h 7041347"/>
              <a:gd name="connsiteX10" fmla="*/ 1864810 w 6499338"/>
              <a:gd name="connsiteY10" fmla="*/ 6686399 h 7041347"/>
              <a:gd name="connsiteX11" fmla="*/ 1517338 w 6499338"/>
              <a:gd name="connsiteY11" fmla="*/ 6439511 h 7041347"/>
              <a:gd name="connsiteX12" fmla="*/ 1142434 w 6499338"/>
              <a:gd name="connsiteY12" fmla="*/ 6274919 h 7041347"/>
              <a:gd name="connsiteX13" fmla="*/ 785818 w 6499338"/>
              <a:gd name="connsiteY13" fmla="*/ 5890871 h 7041347"/>
              <a:gd name="connsiteX14" fmla="*/ 255466 w 6499338"/>
              <a:gd name="connsiteY14" fmla="*/ 5186783 h 7041347"/>
              <a:gd name="connsiteX15" fmla="*/ 100018 w 6499338"/>
              <a:gd name="connsiteY15" fmla="*/ 4702151 h 7041347"/>
              <a:gd name="connsiteX16" fmla="*/ 72586 w 6499338"/>
              <a:gd name="connsiteY16" fmla="*/ 4299815 h 7041347"/>
              <a:gd name="connsiteX17" fmla="*/ 72586 w 6499338"/>
              <a:gd name="connsiteY17" fmla="*/ 3668879 h 7041347"/>
              <a:gd name="connsiteX18" fmla="*/ 8578 w 6499338"/>
              <a:gd name="connsiteY18" fmla="*/ 3248255 h 7041347"/>
              <a:gd name="connsiteX19" fmla="*/ 17722 w 6499338"/>
              <a:gd name="connsiteY19" fmla="*/ 2855063 h 7041347"/>
              <a:gd name="connsiteX20" fmla="*/ 164026 w 6499338"/>
              <a:gd name="connsiteY20" fmla="*/ 2397863 h 7041347"/>
              <a:gd name="connsiteX21" fmla="*/ 310330 w 6499338"/>
              <a:gd name="connsiteY21" fmla="*/ 1949807 h 7041347"/>
              <a:gd name="connsiteX22" fmla="*/ 438346 w 6499338"/>
              <a:gd name="connsiteY22" fmla="*/ 1419455 h 7041347"/>
              <a:gd name="connsiteX23" fmla="*/ 730595 w 6499338"/>
              <a:gd name="connsiteY23" fmla="*/ 1045088 h 7041347"/>
              <a:gd name="connsiteX24" fmla="*/ 1442931 w 6499338"/>
              <a:gd name="connsiteY24" fmla="*/ 880497 h 7041347"/>
              <a:gd name="connsiteX25" fmla="*/ 2019183 w 6499338"/>
              <a:gd name="connsiteY25" fmla="*/ 505594 h 7041347"/>
              <a:gd name="connsiteX26" fmla="*/ 2668406 w 6499338"/>
              <a:gd name="connsiteY26" fmla="*/ 421863 h 7041347"/>
              <a:gd name="connsiteX27" fmla="*/ 2973206 w 6499338"/>
              <a:gd name="connsiteY27" fmla="*/ 122801 h 7041347"/>
              <a:gd name="connsiteX28" fmla="*/ 3676398 w 6499338"/>
              <a:gd name="connsiteY28" fmla="*/ 32257 h 7041347"/>
              <a:gd name="connsiteX29" fmla="*/ 4477484 w 6499338"/>
              <a:gd name="connsiteY29" fmla="*/ 307294 h 7041347"/>
              <a:gd name="connsiteX30" fmla="*/ 5114695 w 6499338"/>
              <a:gd name="connsiteY30" fmla="*/ 827067 h 7041347"/>
              <a:gd name="connsiteX31" fmla="*/ 5592156 w 6499338"/>
              <a:gd name="connsiteY31" fmla="*/ 1474320 h 7041347"/>
              <a:gd name="connsiteX32" fmla="*/ 6167510 w 6499338"/>
              <a:gd name="connsiteY32" fmla="*/ 1926500 h 7041347"/>
              <a:gd name="connsiteX33" fmla="*/ 6366347 w 6499338"/>
              <a:gd name="connsiteY33" fmla="*/ 3065734 h 7041347"/>
              <a:gd name="connsiteX34" fmla="*/ 6447030 w 6499338"/>
              <a:gd name="connsiteY34" fmla="*/ 4046293 h 7041347"/>
              <a:gd name="connsiteX0" fmla="*/ 6304670 w 6472786"/>
              <a:gd name="connsiteY0" fmla="*/ 42033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4191868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6979818"/>
              <a:gd name="connsiteX1" fmla="*/ 6013855 w 6472786"/>
              <a:gd name="connsiteY1" fmla="*/ 4663604 h 6979818"/>
              <a:gd name="connsiteX2" fmla="*/ 5636979 w 6472786"/>
              <a:gd name="connsiteY2" fmla="*/ 5116501 h 6979818"/>
              <a:gd name="connsiteX3" fmla="*/ 5155037 w 6472786"/>
              <a:gd name="connsiteY3" fmla="*/ 5690421 h 6979818"/>
              <a:gd name="connsiteX4" fmla="*/ 4959247 w 6472786"/>
              <a:gd name="connsiteY4" fmla="*/ 6309344 h 6979818"/>
              <a:gd name="connsiteX5" fmla="*/ 4712359 w 6472786"/>
              <a:gd name="connsiteY5" fmla="*/ 6668648 h 6979818"/>
              <a:gd name="connsiteX6" fmla="*/ 4191868 w 6472786"/>
              <a:gd name="connsiteY6" fmla="*/ 6814415 h 6979818"/>
              <a:gd name="connsiteX7" fmla="*/ 3080962 w 6472786"/>
              <a:gd name="connsiteY7" fmla="*/ 6979007 h 6979818"/>
              <a:gd name="connsiteX8" fmla="*/ 2559754 w 6472786"/>
              <a:gd name="connsiteY8" fmla="*/ 6869279 h 6979818"/>
              <a:gd name="connsiteX9" fmla="*/ 1864810 w 6472786"/>
              <a:gd name="connsiteY9" fmla="*/ 6686399 h 6979818"/>
              <a:gd name="connsiteX10" fmla="*/ 1517338 w 6472786"/>
              <a:gd name="connsiteY10" fmla="*/ 6439511 h 6979818"/>
              <a:gd name="connsiteX11" fmla="*/ 1142434 w 6472786"/>
              <a:gd name="connsiteY11" fmla="*/ 6274919 h 6979818"/>
              <a:gd name="connsiteX12" fmla="*/ 785818 w 6472786"/>
              <a:gd name="connsiteY12" fmla="*/ 5890871 h 6979818"/>
              <a:gd name="connsiteX13" fmla="*/ 255466 w 6472786"/>
              <a:gd name="connsiteY13" fmla="*/ 5186783 h 6979818"/>
              <a:gd name="connsiteX14" fmla="*/ 100018 w 6472786"/>
              <a:gd name="connsiteY14" fmla="*/ 4702151 h 6979818"/>
              <a:gd name="connsiteX15" fmla="*/ 72586 w 6472786"/>
              <a:gd name="connsiteY15" fmla="*/ 4299815 h 6979818"/>
              <a:gd name="connsiteX16" fmla="*/ 72586 w 6472786"/>
              <a:gd name="connsiteY16" fmla="*/ 3668879 h 6979818"/>
              <a:gd name="connsiteX17" fmla="*/ 8578 w 6472786"/>
              <a:gd name="connsiteY17" fmla="*/ 3248255 h 6979818"/>
              <a:gd name="connsiteX18" fmla="*/ 17722 w 6472786"/>
              <a:gd name="connsiteY18" fmla="*/ 2855063 h 6979818"/>
              <a:gd name="connsiteX19" fmla="*/ 164026 w 6472786"/>
              <a:gd name="connsiteY19" fmla="*/ 2397863 h 6979818"/>
              <a:gd name="connsiteX20" fmla="*/ 310330 w 6472786"/>
              <a:gd name="connsiteY20" fmla="*/ 1949807 h 6979818"/>
              <a:gd name="connsiteX21" fmla="*/ 438346 w 6472786"/>
              <a:gd name="connsiteY21" fmla="*/ 1419455 h 6979818"/>
              <a:gd name="connsiteX22" fmla="*/ 730595 w 6472786"/>
              <a:gd name="connsiteY22" fmla="*/ 1045088 h 6979818"/>
              <a:gd name="connsiteX23" fmla="*/ 1442931 w 6472786"/>
              <a:gd name="connsiteY23" fmla="*/ 880497 h 6979818"/>
              <a:gd name="connsiteX24" fmla="*/ 2019183 w 6472786"/>
              <a:gd name="connsiteY24" fmla="*/ 505594 h 6979818"/>
              <a:gd name="connsiteX25" fmla="*/ 2668406 w 6472786"/>
              <a:gd name="connsiteY25" fmla="*/ 421863 h 6979818"/>
              <a:gd name="connsiteX26" fmla="*/ 2973206 w 6472786"/>
              <a:gd name="connsiteY26" fmla="*/ 122801 h 6979818"/>
              <a:gd name="connsiteX27" fmla="*/ 3676398 w 6472786"/>
              <a:gd name="connsiteY27" fmla="*/ 32257 h 6979818"/>
              <a:gd name="connsiteX28" fmla="*/ 4477484 w 6472786"/>
              <a:gd name="connsiteY28" fmla="*/ 307294 h 6979818"/>
              <a:gd name="connsiteX29" fmla="*/ 5114695 w 6472786"/>
              <a:gd name="connsiteY29" fmla="*/ 827067 h 6979818"/>
              <a:gd name="connsiteX30" fmla="*/ 5592156 w 6472786"/>
              <a:gd name="connsiteY30" fmla="*/ 1474320 h 6979818"/>
              <a:gd name="connsiteX31" fmla="*/ 6167510 w 6472786"/>
              <a:gd name="connsiteY31" fmla="*/ 1926500 h 6979818"/>
              <a:gd name="connsiteX32" fmla="*/ 6366347 w 6472786"/>
              <a:gd name="connsiteY32" fmla="*/ 3065734 h 6979818"/>
              <a:gd name="connsiteX33" fmla="*/ 6447030 w 6472786"/>
              <a:gd name="connsiteY33" fmla="*/ 4046293 h 6979818"/>
              <a:gd name="connsiteX0" fmla="*/ 6439141 w 6472786"/>
              <a:gd name="connsiteY0" fmla="*/ 4050955 h 6889360"/>
              <a:gd name="connsiteX1" fmla="*/ 6013855 w 6472786"/>
              <a:gd name="connsiteY1" fmla="*/ 4663604 h 6889360"/>
              <a:gd name="connsiteX2" fmla="*/ 5636979 w 6472786"/>
              <a:gd name="connsiteY2" fmla="*/ 5116501 h 6889360"/>
              <a:gd name="connsiteX3" fmla="*/ 5155037 w 6472786"/>
              <a:gd name="connsiteY3" fmla="*/ 5690421 h 6889360"/>
              <a:gd name="connsiteX4" fmla="*/ 4959247 w 6472786"/>
              <a:gd name="connsiteY4" fmla="*/ 6309344 h 6889360"/>
              <a:gd name="connsiteX5" fmla="*/ 4712359 w 6472786"/>
              <a:gd name="connsiteY5" fmla="*/ 6668648 h 6889360"/>
              <a:gd name="connsiteX6" fmla="*/ 4191868 w 6472786"/>
              <a:gd name="connsiteY6" fmla="*/ 6814415 h 6889360"/>
              <a:gd name="connsiteX7" fmla="*/ 3269221 w 6472786"/>
              <a:gd name="connsiteY7" fmla="*/ 6889360 h 6889360"/>
              <a:gd name="connsiteX8" fmla="*/ 2559754 w 6472786"/>
              <a:gd name="connsiteY8" fmla="*/ 6869279 h 6889360"/>
              <a:gd name="connsiteX9" fmla="*/ 1864810 w 6472786"/>
              <a:gd name="connsiteY9" fmla="*/ 6686399 h 6889360"/>
              <a:gd name="connsiteX10" fmla="*/ 1517338 w 6472786"/>
              <a:gd name="connsiteY10" fmla="*/ 6439511 h 6889360"/>
              <a:gd name="connsiteX11" fmla="*/ 1142434 w 6472786"/>
              <a:gd name="connsiteY11" fmla="*/ 6274919 h 6889360"/>
              <a:gd name="connsiteX12" fmla="*/ 785818 w 6472786"/>
              <a:gd name="connsiteY12" fmla="*/ 5890871 h 6889360"/>
              <a:gd name="connsiteX13" fmla="*/ 255466 w 6472786"/>
              <a:gd name="connsiteY13" fmla="*/ 5186783 h 6889360"/>
              <a:gd name="connsiteX14" fmla="*/ 100018 w 6472786"/>
              <a:gd name="connsiteY14" fmla="*/ 4702151 h 6889360"/>
              <a:gd name="connsiteX15" fmla="*/ 72586 w 6472786"/>
              <a:gd name="connsiteY15" fmla="*/ 4299815 h 6889360"/>
              <a:gd name="connsiteX16" fmla="*/ 72586 w 6472786"/>
              <a:gd name="connsiteY16" fmla="*/ 3668879 h 6889360"/>
              <a:gd name="connsiteX17" fmla="*/ 8578 w 6472786"/>
              <a:gd name="connsiteY17" fmla="*/ 3248255 h 6889360"/>
              <a:gd name="connsiteX18" fmla="*/ 17722 w 6472786"/>
              <a:gd name="connsiteY18" fmla="*/ 2855063 h 6889360"/>
              <a:gd name="connsiteX19" fmla="*/ 164026 w 6472786"/>
              <a:gd name="connsiteY19" fmla="*/ 2397863 h 6889360"/>
              <a:gd name="connsiteX20" fmla="*/ 310330 w 6472786"/>
              <a:gd name="connsiteY20" fmla="*/ 1949807 h 6889360"/>
              <a:gd name="connsiteX21" fmla="*/ 438346 w 6472786"/>
              <a:gd name="connsiteY21" fmla="*/ 1419455 h 6889360"/>
              <a:gd name="connsiteX22" fmla="*/ 730595 w 6472786"/>
              <a:gd name="connsiteY22" fmla="*/ 1045088 h 6889360"/>
              <a:gd name="connsiteX23" fmla="*/ 1442931 w 6472786"/>
              <a:gd name="connsiteY23" fmla="*/ 880497 h 6889360"/>
              <a:gd name="connsiteX24" fmla="*/ 2019183 w 6472786"/>
              <a:gd name="connsiteY24" fmla="*/ 505594 h 6889360"/>
              <a:gd name="connsiteX25" fmla="*/ 2668406 w 6472786"/>
              <a:gd name="connsiteY25" fmla="*/ 421863 h 6889360"/>
              <a:gd name="connsiteX26" fmla="*/ 2973206 w 6472786"/>
              <a:gd name="connsiteY26" fmla="*/ 122801 h 6889360"/>
              <a:gd name="connsiteX27" fmla="*/ 3676398 w 6472786"/>
              <a:gd name="connsiteY27" fmla="*/ 32257 h 6889360"/>
              <a:gd name="connsiteX28" fmla="*/ 4477484 w 6472786"/>
              <a:gd name="connsiteY28" fmla="*/ 307294 h 6889360"/>
              <a:gd name="connsiteX29" fmla="*/ 5114695 w 6472786"/>
              <a:gd name="connsiteY29" fmla="*/ 827067 h 6889360"/>
              <a:gd name="connsiteX30" fmla="*/ 5592156 w 6472786"/>
              <a:gd name="connsiteY30" fmla="*/ 1474320 h 6889360"/>
              <a:gd name="connsiteX31" fmla="*/ 6167510 w 6472786"/>
              <a:gd name="connsiteY31" fmla="*/ 1926500 h 6889360"/>
              <a:gd name="connsiteX32" fmla="*/ 6366347 w 6472786"/>
              <a:gd name="connsiteY32" fmla="*/ 3065734 h 6889360"/>
              <a:gd name="connsiteX33" fmla="*/ 6447030 w 6472786"/>
              <a:gd name="connsiteY33" fmla="*/ 4046293 h 6889360"/>
              <a:gd name="connsiteX0" fmla="*/ 6439141 w 6472786"/>
              <a:gd name="connsiteY0" fmla="*/ 4050955 h 6895641"/>
              <a:gd name="connsiteX1" fmla="*/ 6013855 w 6472786"/>
              <a:gd name="connsiteY1" fmla="*/ 4663604 h 6895641"/>
              <a:gd name="connsiteX2" fmla="*/ 5636979 w 6472786"/>
              <a:gd name="connsiteY2" fmla="*/ 5116501 h 6895641"/>
              <a:gd name="connsiteX3" fmla="*/ 5155037 w 6472786"/>
              <a:gd name="connsiteY3" fmla="*/ 5690421 h 6895641"/>
              <a:gd name="connsiteX4" fmla="*/ 4959247 w 6472786"/>
              <a:gd name="connsiteY4" fmla="*/ 6309344 h 6895641"/>
              <a:gd name="connsiteX5" fmla="*/ 4712359 w 6472786"/>
              <a:gd name="connsiteY5" fmla="*/ 6668648 h 6895641"/>
              <a:gd name="connsiteX6" fmla="*/ 4191868 w 6472786"/>
              <a:gd name="connsiteY6" fmla="*/ 6814415 h 6895641"/>
              <a:gd name="connsiteX7" fmla="*/ 3269221 w 6472786"/>
              <a:gd name="connsiteY7" fmla="*/ 6889360 h 6895641"/>
              <a:gd name="connsiteX8" fmla="*/ 2559754 w 6472786"/>
              <a:gd name="connsiteY8" fmla="*/ 6869279 h 6895641"/>
              <a:gd name="connsiteX9" fmla="*/ 1864810 w 6472786"/>
              <a:gd name="connsiteY9" fmla="*/ 6686399 h 6895641"/>
              <a:gd name="connsiteX10" fmla="*/ 1517338 w 6472786"/>
              <a:gd name="connsiteY10" fmla="*/ 6439511 h 6895641"/>
              <a:gd name="connsiteX11" fmla="*/ 1142434 w 6472786"/>
              <a:gd name="connsiteY11" fmla="*/ 6274919 h 6895641"/>
              <a:gd name="connsiteX12" fmla="*/ 785818 w 6472786"/>
              <a:gd name="connsiteY12" fmla="*/ 5890871 h 6895641"/>
              <a:gd name="connsiteX13" fmla="*/ 255466 w 6472786"/>
              <a:gd name="connsiteY13" fmla="*/ 5186783 h 6895641"/>
              <a:gd name="connsiteX14" fmla="*/ 100018 w 6472786"/>
              <a:gd name="connsiteY14" fmla="*/ 4702151 h 6895641"/>
              <a:gd name="connsiteX15" fmla="*/ 72586 w 6472786"/>
              <a:gd name="connsiteY15" fmla="*/ 4299815 h 6895641"/>
              <a:gd name="connsiteX16" fmla="*/ 72586 w 6472786"/>
              <a:gd name="connsiteY16" fmla="*/ 3668879 h 6895641"/>
              <a:gd name="connsiteX17" fmla="*/ 8578 w 6472786"/>
              <a:gd name="connsiteY17" fmla="*/ 3248255 h 6895641"/>
              <a:gd name="connsiteX18" fmla="*/ 17722 w 6472786"/>
              <a:gd name="connsiteY18" fmla="*/ 2855063 h 6895641"/>
              <a:gd name="connsiteX19" fmla="*/ 164026 w 6472786"/>
              <a:gd name="connsiteY19" fmla="*/ 2397863 h 6895641"/>
              <a:gd name="connsiteX20" fmla="*/ 310330 w 6472786"/>
              <a:gd name="connsiteY20" fmla="*/ 1949807 h 6895641"/>
              <a:gd name="connsiteX21" fmla="*/ 438346 w 6472786"/>
              <a:gd name="connsiteY21" fmla="*/ 1419455 h 6895641"/>
              <a:gd name="connsiteX22" fmla="*/ 730595 w 6472786"/>
              <a:gd name="connsiteY22" fmla="*/ 1045088 h 6895641"/>
              <a:gd name="connsiteX23" fmla="*/ 1442931 w 6472786"/>
              <a:gd name="connsiteY23" fmla="*/ 880497 h 6895641"/>
              <a:gd name="connsiteX24" fmla="*/ 2019183 w 6472786"/>
              <a:gd name="connsiteY24" fmla="*/ 505594 h 6895641"/>
              <a:gd name="connsiteX25" fmla="*/ 2668406 w 6472786"/>
              <a:gd name="connsiteY25" fmla="*/ 421863 h 6895641"/>
              <a:gd name="connsiteX26" fmla="*/ 2973206 w 6472786"/>
              <a:gd name="connsiteY26" fmla="*/ 122801 h 6895641"/>
              <a:gd name="connsiteX27" fmla="*/ 3676398 w 6472786"/>
              <a:gd name="connsiteY27" fmla="*/ 32257 h 6895641"/>
              <a:gd name="connsiteX28" fmla="*/ 4477484 w 6472786"/>
              <a:gd name="connsiteY28" fmla="*/ 307294 h 6895641"/>
              <a:gd name="connsiteX29" fmla="*/ 5114695 w 6472786"/>
              <a:gd name="connsiteY29" fmla="*/ 827067 h 6895641"/>
              <a:gd name="connsiteX30" fmla="*/ 5592156 w 6472786"/>
              <a:gd name="connsiteY30" fmla="*/ 1474320 h 6895641"/>
              <a:gd name="connsiteX31" fmla="*/ 6167510 w 6472786"/>
              <a:gd name="connsiteY31" fmla="*/ 1926500 h 6895641"/>
              <a:gd name="connsiteX32" fmla="*/ 6366347 w 6472786"/>
              <a:gd name="connsiteY32" fmla="*/ 3065734 h 6895641"/>
              <a:gd name="connsiteX33" fmla="*/ 6447030 w 6472786"/>
              <a:gd name="connsiteY33" fmla="*/ 4046293 h 6895641"/>
              <a:gd name="connsiteX0" fmla="*/ 6439141 w 6472786"/>
              <a:gd name="connsiteY0" fmla="*/ 4050955 h 6889758"/>
              <a:gd name="connsiteX1" fmla="*/ 6013855 w 6472786"/>
              <a:gd name="connsiteY1" fmla="*/ 4663604 h 6889758"/>
              <a:gd name="connsiteX2" fmla="*/ 5636979 w 6472786"/>
              <a:gd name="connsiteY2" fmla="*/ 5116501 h 6889758"/>
              <a:gd name="connsiteX3" fmla="*/ 5155037 w 6472786"/>
              <a:gd name="connsiteY3" fmla="*/ 5690421 h 6889758"/>
              <a:gd name="connsiteX4" fmla="*/ 4959247 w 6472786"/>
              <a:gd name="connsiteY4" fmla="*/ 6309344 h 6889758"/>
              <a:gd name="connsiteX5" fmla="*/ 4712359 w 6472786"/>
              <a:gd name="connsiteY5" fmla="*/ 6668648 h 6889758"/>
              <a:gd name="connsiteX6" fmla="*/ 4102221 w 6472786"/>
              <a:gd name="connsiteY6" fmla="*/ 6850274 h 6889758"/>
              <a:gd name="connsiteX7" fmla="*/ 3269221 w 6472786"/>
              <a:gd name="connsiteY7" fmla="*/ 6889360 h 6889758"/>
              <a:gd name="connsiteX8" fmla="*/ 2559754 w 6472786"/>
              <a:gd name="connsiteY8" fmla="*/ 6869279 h 6889758"/>
              <a:gd name="connsiteX9" fmla="*/ 1864810 w 6472786"/>
              <a:gd name="connsiteY9" fmla="*/ 6686399 h 6889758"/>
              <a:gd name="connsiteX10" fmla="*/ 1517338 w 6472786"/>
              <a:gd name="connsiteY10" fmla="*/ 6439511 h 6889758"/>
              <a:gd name="connsiteX11" fmla="*/ 1142434 w 6472786"/>
              <a:gd name="connsiteY11" fmla="*/ 6274919 h 6889758"/>
              <a:gd name="connsiteX12" fmla="*/ 785818 w 6472786"/>
              <a:gd name="connsiteY12" fmla="*/ 5890871 h 6889758"/>
              <a:gd name="connsiteX13" fmla="*/ 255466 w 6472786"/>
              <a:gd name="connsiteY13" fmla="*/ 5186783 h 6889758"/>
              <a:gd name="connsiteX14" fmla="*/ 100018 w 6472786"/>
              <a:gd name="connsiteY14" fmla="*/ 4702151 h 6889758"/>
              <a:gd name="connsiteX15" fmla="*/ 72586 w 6472786"/>
              <a:gd name="connsiteY15" fmla="*/ 4299815 h 6889758"/>
              <a:gd name="connsiteX16" fmla="*/ 72586 w 6472786"/>
              <a:gd name="connsiteY16" fmla="*/ 3668879 h 6889758"/>
              <a:gd name="connsiteX17" fmla="*/ 8578 w 6472786"/>
              <a:gd name="connsiteY17" fmla="*/ 3248255 h 6889758"/>
              <a:gd name="connsiteX18" fmla="*/ 17722 w 6472786"/>
              <a:gd name="connsiteY18" fmla="*/ 2855063 h 6889758"/>
              <a:gd name="connsiteX19" fmla="*/ 164026 w 6472786"/>
              <a:gd name="connsiteY19" fmla="*/ 2397863 h 6889758"/>
              <a:gd name="connsiteX20" fmla="*/ 310330 w 6472786"/>
              <a:gd name="connsiteY20" fmla="*/ 1949807 h 6889758"/>
              <a:gd name="connsiteX21" fmla="*/ 438346 w 6472786"/>
              <a:gd name="connsiteY21" fmla="*/ 1419455 h 6889758"/>
              <a:gd name="connsiteX22" fmla="*/ 730595 w 6472786"/>
              <a:gd name="connsiteY22" fmla="*/ 1045088 h 6889758"/>
              <a:gd name="connsiteX23" fmla="*/ 1442931 w 6472786"/>
              <a:gd name="connsiteY23" fmla="*/ 880497 h 6889758"/>
              <a:gd name="connsiteX24" fmla="*/ 2019183 w 6472786"/>
              <a:gd name="connsiteY24" fmla="*/ 505594 h 6889758"/>
              <a:gd name="connsiteX25" fmla="*/ 2668406 w 6472786"/>
              <a:gd name="connsiteY25" fmla="*/ 421863 h 6889758"/>
              <a:gd name="connsiteX26" fmla="*/ 2973206 w 6472786"/>
              <a:gd name="connsiteY26" fmla="*/ 122801 h 6889758"/>
              <a:gd name="connsiteX27" fmla="*/ 3676398 w 6472786"/>
              <a:gd name="connsiteY27" fmla="*/ 32257 h 6889758"/>
              <a:gd name="connsiteX28" fmla="*/ 4477484 w 6472786"/>
              <a:gd name="connsiteY28" fmla="*/ 307294 h 6889758"/>
              <a:gd name="connsiteX29" fmla="*/ 5114695 w 6472786"/>
              <a:gd name="connsiteY29" fmla="*/ 827067 h 6889758"/>
              <a:gd name="connsiteX30" fmla="*/ 5592156 w 6472786"/>
              <a:gd name="connsiteY30" fmla="*/ 1474320 h 6889758"/>
              <a:gd name="connsiteX31" fmla="*/ 6167510 w 6472786"/>
              <a:gd name="connsiteY31" fmla="*/ 1926500 h 6889758"/>
              <a:gd name="connsiteX32" fmla="*/ 6366347 w 6472786"/>
              <a:gd name="connsiteY32" fmla="*/ 3065734 h 6889758"/>
              <a:gd name="connsiteX33" fmla="*/ 6447030 w 6472786"/>
              <a:gd name="connsiteY33" fmla="*/ 4046293 h 6889758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517338 w 6472786"/>
              <a:gd name="connsiteY10" fmla="*/ 6439511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76853 w 6472786"/>
              <a:gd name="connsiteY12" fmla="*/ 5801224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22824 w 6456469"/>
              <a:gd name="connsiteY0" fmla="*/ 4050955 h 6896554"/>
              <a:gd name="connsiteX1" fmla="*/ 5997538 w 6456469"/>
              <a:gd name="connsiteY1" fmla="*/ 4663604 h 6896554"/>
              <a:gd name="connsiteX2" fmla="*/ 5620662 w 6456469"/>
              <a:gd name="connsiteY2" fmla="*/ 5116501 h 6896554"/>
              <a:gd name="connsiteX3" fmla="*/ 5138720 w 6456469"/>
              <a:gd name="connsiteY3" fmla="*/ 5690421 h 6896554"/>
              <a:gd name="connsiteX4" fmla="*/ 4942930 w 6456469"/>
              <a:gd name="connsiteY4" fmla="*/ 6309344 h 6896554"/>
              <a:gd name="connsiteX5" fmla="*/ 4696042 w 6456469"/>
              <a:gd name="connsiteY5" fmla="*/ 6668648 h 6896554"/>
              <a:gd name="connsiteX6" fmla="*/ 4085904 w 6456469"/>
              <a:gd name="connsiteY6" fmla="*/ 6850274 h 6896554"/>
              <a:gd name="connsiteX7" fmla="*/ 3252904 w 6456469"/>
              <a:gd name="connsiteY7" fmla="*/ 6889360 h 6896554"/>
              <a:gd name="connsiteX8" fmla="*/ 2543437 w 6456469"/>
              <a:gd name="connsiteY8" fmla="*/ 6869279 h 6896554"/>
              <a:gd name="connsiteX9" fmla="*/ 1875387 w 6456469"/>
              <a:gd name="connsiteY9" fmla="*/ 6632611 h 6896554"/>
              <a:gd name="connsiteX10" fmla="*/ 1590668 w 6456469"/>
              <a:gd name="connsiteY10" fmla="*/ 6349863 h 6896554"/>
              <a:gd name="connsiteX11" fmla="*/ 1135081 w 6456469"/>
              <a:gd name="connsiteY11" fmla="*/ 6131484 h 6896554"/>
              <a:gd name="connsiteX12" fmla="*/ 760536 w 6456469"/>
              <a:gd name="connsiteY12" fmla="*/ 5801224 h 6896554"/>
              <a:gd name="connsiteX13" fmla="*/ 239149 w 6456469"/>
              <a:gd name="connsiteY13" fmla="*/ 5186783 h 6896554"/>
              <a:gd name="connsiteX14" fmla="*/ 83701 w 6456469"/>
              <a:gd name="connsiteY14" fmla="*/ 4702151 h 6896554"/>
              <a:gd name="connsiteX15" fmla="*/ 56269 w 6456469"/>
              <a:gd name="connsiteY15" fmla="*/ 4299815 h 6896554"/>
              <a:gd name="connsiteX16" fmla="*/ 56269 w 6456469"/>
              <a:gd name="connsiteY16" fmla="*/ 3668879 h 6896554"/>
              <a:gd name="connsiteX17" fmla="*/ 239149 w 6456469"/>
              <a:gd name="connsiteY17" fmla="*/ 3412847 h 6896554"/>
              <a:gd name="connsiteX18" fmla="*/ 1405 w 6456469"/>
              <a:gd name="connsiteY18" fmla="*/ 2855063 h 6896554"/>
              <a:gd name="connsiteX19" fmla="*/ 147709 w 6456469"/>
              <a:gd name="connsiteY19" fmla="*/ 2397863 h 6896554"/>
              <a:gd name="connsiteX20" fmla="*/ 294013 w 6456469"/>
              <a:gd name="connsiteY20" fmla="*/ 1949807 h 6896554"/>
              <a:gd name="connsiteX21" fmla="*/ 422029 w 6456469"/>
              <a:gd name="connsiteY21" fmla="*/ 1419455 h 6896554"/>
              <a:gd name="connsiteX22" fmla="*/ 714278 w 6456469"/>
              <a:gd name="connsiteY22" fmla="*/ 1045088 h 6896554"/>
              <a:gd name="connsiteX23" fmla="*/ 1426614 w 6456469"/>
              <a:gd name="connsiteY23" fmla="*/ 880497 h 6896554"/>
              <a:gd name="connsiteX24" fmla="*/ 2002866 w 6456469"/>
              <a:gd name="connsiteY24" fmla="*/ 505594 h 6896554"/>
              <a:gd name="connsiteX25" fmla="*/ 2652089 w 6456469"/>
              <a:gd name="connsiteY25" fmla="*/ 421863 h 6896554"/>
              <a:gd name="connsiteX26" fmla="*/ 2956889 w 6456469"/>
              <a:gd name="connsiteY26" fmla="*/ 122801 h 6896554"/>
              <a:gd name="connsiteX27" fmla="*/ 3660081 w 6456469"/>
              <a:gd name="connsiteY27" fmla="*/ 32257 h 6896554"/>
              <a:gd name="connsiteX28" fmla="*/ 4461167 w 6456469"/>
              <a:gd name="connsiteY28" fmla="*/ 307294 h 6896554"/>
              <a:gd name="connsiteX29" fmla="*/ 5098378 w 6456469"/>
              <a:gd name="connsiteY29" fmla="*/ 827067 h 6896554"/>
              <a:gd name="connsiteX30" fmla="*/ 5575839 w 6456469"/>
              <a:gd name="connsiteY30" fmla="*/ 1474320 h 6896554"/>
              <a:gd name="connsiteX31" fmla="*/ 6151193 w 6456469"/>
              <a:gd name="connsiteY31" fmla="*/ 1926500 h 6896554"/>
              <a:gd name="connsiteX32" fmla="*/ 6350030 w 6456469"/>
              <a:gd name="connsiteY32" fmla="*/ 3065734 h 6896554"/>
              <a:gd name="connsiteX33" fmla="*/ 6430713 w 6456469"/>
              <a:gd name="connsiteY33" fmla="*/ 4046293 h 6896554"/>
              <a:gd name="connsiteX0" fmla="*/ 6381177 w 6414822"/>
              <a:gd name="connsiteY0" fmla="*/ 4050955 h 6896554"/>
              <a:gd name="connsiteX1" fmla="*/ 5955891 w 6414822"/>
              <a:gd name="connsiteY1" fmla="*/ 4663604 h 6896554"/>
              <a:gd name="connsiteX2" fmla="*/ 5579015 w 6414822"/>
              <a:gd name="connsiteY2" fmla="*/ 5116501 h 6896554"/>
              <a:gd name="connsiteX3" fmla="*/ 5097073 w 6414822"/>
              <a:gd name="connsiteY3" fmla="*/ 5690421 h 6896554"/>
              <a:gd name="connsiteX4" fmla="*/ 4901283 w 6414822"/>
              <a:gd name="connsiteY4" fmla="*/ 6309344 h 6896554"/>
              <a:gd name="connsiteX5" fmla="*/ 4654395 w 6414822"/>
              <a:gd name="connsiteY5" fmla="*/ 6668648 h 6896554"/>
              <a:gd name="connsiteX6" fmla="*/ 4044257 w 6414822"/>
              <a:gd name="connsiteY6" fmla="*/ 6850274 h 6896554"/>
              <a:gd name="connsiteX7" fmla="*/ 3211257 w 6414822"/>
              <a:gd name="connsiteY7" fmla="*/ 6889360 h 6896554"/>
              <a:gd name="connsiteX8" fmla="*/ 2501790 w 6414822"/>
              <a:gd name="connsiteY8" fmla="*/ 6869279 h 6896554"/>
              <a:gd name="connsiteX9" fmla="*/ 1833740 w 6414822"/>
              <a:gd name="connsiteY9" fmla="*/ 6632611 h 6896554"/>
              <a:gd name="connsiteX10" fmla="*/ 1549021 w 6414822"/>
              <a:gd name="connsiteY10" fmla="*/ 6349863 h 6896554"/>
              <a:gd name="connsiteX11" fmla="*/ 1093434 w 6414822"/>
              <a:gd name="connsiteY11" fmla="*/ 6131484 h 6896554"/>
              <a:gd name="connsiteX12" fmla="*/ 718889 w 6414822"/>
              <a:gd name="connsiteY12" fmla="*/ 5801224 h 6896554"/>
              <a:gd name="connsiteX13" fmla="*/ 197502 w 6414822"/>
              <a:gd name="connsiteY13" fmla="*/ 5186783 h 6896554"/>
              <a:gd name="connsiteX14" fmla="*/ 42054 w 6414822"/>
              <a:gd name="connsiteY14" fmla="*/ 4702151 h 6896554"/>
              <a:gd name="connsiteX15" fmla="*/ 14622 w 6414822"/>
              <a:gd name="connsiteY15" fmla="*/ 4299815 h 6896554"/>
              <a:gd name="connsiteX16" fmla="*/ 14622 w 6414822"/>
              <a:gd name="connsiteY16" fmla="*/ 3668879 h 6896554"/>
              <a:gd name="connsiteX17" fmla="*/ 197502 w 6414822"/>
              <a:gd name="connsiteY17" fmla="*/ 3412847 h 6896554"/>
              <a:gd name="connsiteX18" fmla="*/ 23766 w 6414822"/>
              <a:gd name="connsiteY18" fmla="*/ 2855063 h 6896554"/>
              <a:gd name="connsiteX19" fmla="*/ 106062 w 6414822"/>
              <a:gd name="connsiteY19" fmla="*/ 2397863 h 6896554"/>
              <a:gd name="connsiteX20" fmla="*/ 252366 w 6414822"/>
              <a:gd name="connsiteY20" fmla="*/ 1949807 h 6896554"/>
              <a:gd name="connsiteX21" fmla="*/ 380382 w 6414822"/>
              <a:gd name="connsiteY21" fmla="*/ 1419455 h 6896554"/>
              <a:gd name="connsiteX22" fmla="*/ 672631 w 6414822"/>
              <a:gd name="connsiteY22" fmla="*/ 1045088 h 6896554"/>
              <a:gd name="connsiteX23" fmla="*/ 1384967 w 6414822"/>
              <a:gd name="connsiteY23" fmla="*/ 880497 h 6896554"/>
              <a:gd name="connsiteX24" fmla="*/ 1961219 w 6414822"/>
              <a:gd name="connsiteY24" fmla="*/ 505594 h 6896554"/>
              <a:gd name="connsiteX25" fmla="*/ 2610442 w 6414822"/>
              <a:gd name="connsiteY25" fmla="*/ 421863 h 6896554"/>
              <a:gd name="connsiteX26" fmla="*/ 2915242 w 6414822"/>
              <a:gd name="connsiteY26" fmla="*/ 122801 h 6896554"/>
              <a:gd name="connsiteX27" fmla="*/ 3618434 w 6414822"/>
              <a:gd name="connsiteY27" fmla="*/ 32257 h 6896554"/>
              <a:gd name="connsiteX28" fmla="*/ 4419520 w 6414822"/>
              <a:gd name="connsiteY28" fmla="*/ 307294 h 6896554"/>
              <a:gd name="connsiteX29" fmla="*/ 5056731 w 6414822"/>
              <a:gd name="connsiteY29" fmla="*/ 827067 h 6896554"/>
              <a:gd name="connsiteX30" fmla="*/ 5534192 w 6414822"/>
              <a:gd name="connsiteY30" fmla="*/ 1474320 h 6896554"/>
              <a:gd name="connsiteX31" fmla="*/ 6109546 w 6414822"/>
              <a:gd name="connsiteY31" fmla="*/ 1926500 h 6896554"/>
              <a:gd name="connsiteX32" fmla="*/ 6308383 w 6414822"/>
              <a:gd name="connsiteY32" fmla="*/ 3065734 h 6896554"/>
              <a:gd name="connsiteX33" fmla="*/ 6389066 w 6414822"/>
              <a:gd name="connsiteY33" fmla="*/ 4046293 h 6896554"/>
              <a:gd name="connsiteX0" fmla="*/ 6366640 w 6400285"/>
              <a:gd name="connsiteY0" fmla="*/ 4050955 h 6896554"/>
              <a:gd name="connsiteX1" fmla="*/ 5941354 w 6400285"/>
              <a:gd name="connsiteY1" fmla="*/ 4663604 h 6896554"/>
              <a:gd name="connsiteX2" fmla="*/ 5564478 w 6400285"/>
              <a:gd name="connsiteY2" fmla="*/ 5116501 h 6896554"/>
              <a:gd name="connsiteX3" fmla="*/ 5082536 w 6400285"/>
              <a:gd name="connsiteY3" fmla="*/ 5690421 h 6896554"/>
              <a:gd name="connsiteX4" fmla="*/ 4886746 w 6400285"/>
              <a:gd name="connsiteY4" fmla="*/ 6309344 h 6896554"/>
              <a:gd name="connsiteX5" fmla="*/ 4639858 w 6400285"/>
              <a:gd name="connsiteY5" fmla="*/ 6668648 h 6896554"/>
              <a:gd name="connsiteX6" fmla="*/ 4029720 w 6400285"/>
              <a:gd name="connsiteY6" fmla="*/ 6850274 h 6896554"/>
              <a:gd name="connsiteX7" fmla="*/ 3196720 w 6400285"/>
              <a:gd name="connsiteY7" fmla="*/ 6889360 h 6896554"/>
              <a:gd name="connsiteX8" fmla="*/ 2487253 w 6400285"/>
              <a:gd name="connsiteY8" fmla="*/ 6869279 h 6896554"/>
              <a:gd name="connsiteX9" fmla="*/ 1819203 w 6400285"/>
              <a:gd name="connsiteY9" fmla="*/ 6632611 h 6896554"/>
              <a:gd name="connsiteX10" fmla="*/ 1534484 w 6400285"/>
              <a:gd name="connsiteY10" fmla="*/ 6349863 h 6896554"/>
              <a:gd name="connsiteX11" fmla="*/ 1078897 w 6400285"/>
              <a:gd name="connsiteY11" fmla="*/ 6131484 h 6896554"/>
              <a:gd name="connsiteX12" fmla="*/ 704352 w 6400285"/>
              <a:gd name="connsiteY12" fmla="*/ 5801224 h 6896554"/>
              <a:gd name="connsiteX13" fmla="*/ 182965 w 6400285"/>
              <a:gd name="connsiteY13" fmla="*/ 5186783 h 6896554"/>
              <a:gd name="connsiteX14" fmla="*/ 27517 w 6400285"/>
              <a:gd name="connsiteY14" fmla="*/ 4702151 h 6896554"/>
              <a:gd name="connsiteX15" fmla="*/ 85 w 6400285"/>
              <a:gd name="connsiteY15" fmla="*/ 4299815 h 6896554"/>
              <a:gd name="connsiteX16" fmla="*/ 27517 w 6400285"/>
              <a:gd name="connsiteY16" fmla="*/ 3806039 h 6896554"/>
              <a:gd name="connsiteX17" fmla="*/ 182965 w 6400285"/>
              <a:gd name="connsiteY17" fmla="*/ 3412847 h 6896554"/>
              <a:gd name="connsiteX18" fmla="*/ 9229 w 6400285"/>
              <a:gd name="connsiteY18" fmla="*/ 2855063 h 6896554"/>
              <a:gd name="connsiteX19" fmla="*/ 91525 w 6400285"/>
              <a:gd name="connsiteY19" fmla="*/ 2397863 h 6896554"/>
              <a:gd name="connsiteX20" fmla="*/ 237829 w 6400285"/>
              <a:gd name="connsiteY20" fmla="*/ 1949807 h 6896554"/>
              <a:gd name="connsiteX21" fmla="*/ 365845 w 6400285"/>
              <a:gd name="connsiteY21" fmla="*/ 1419455 h 6896554"/>
              <a:gd name="connsiteX22" fmla="*/ 658094 w 6400285"/>
              <a:gd name="connsiteY22" fmla="*/ 1045088 h 6896554"/>
              <a:gd name="connsiteX23" fmla="*/ 1370430 w 6400285"/>
              <a:gd name="connsiteY23" fmla="*/ 880497 h 6896554"/>
              <a:gd name="connsiteX24" fmla="*/ 1946682 w 6400285"/>
              <a:gd name="connsiteY24" fmla="*/ 505594 h 6896554"/>
              <a:gd name="connsiteX25" fmla="*/ 2595905 w 6400285"/>
              <a:gd name="connsiteY25" fmla="*/ 421863 h 6896554"/>
              <a:gd name="connsiteX26" fmla="*/ 2900705 w 6400285"/>
              <a:gd name="connsiteY26" fmla="*/ 122801 h 6896554"/>
              <a:gd name="connsiteX27" fmla="*/ 3603897 w 6400285"/>
              <a:gd name="connsiteY27" fmla="*/ 32257 h 6896554"/>
              <a:gd name="connsiteX28" fmla="*/ 4404983 w 6400285"/>
              <a:gd name="connsiteY28" fmla="*/ 307294 h 6896554"/>
              <a:gd name="connsiteX29" fmla="*/ 5042194 w 6400285"/>
              <a:gd name="connsiteY29" fmla="*/ 827067 h 6896554"/>
              <a:gd name="connsiteX30" fmla="*/ 5519655 w 6400285"/>
              <a:gd name="connsiteY30" fmla="*/ 1474320 h 6896554"/>
              <a:gd name="connsiteX31" fmla="*/ 6095009 w 6400285"/>
              <a:gd name="connsiteY31" fmla="*/ 1926500 h 6896554"/>
              <a:gd name="connsiteX32" fmla="*/ 6293846 w 6400285"/>
              <a:gd name="connsiteY32" fmla="*/ 3065734 h 6896554"/>
              <a:gd name="connsiteX33" fmla="*/ 6374529 w 6400285"/>
              <a:gd name="connsiteY33" fmla="*/ 4046293 h 6896554"/>
              <a:gd name="connsiteX0" fmla="*/ 6421419 w 6455064"/>
              <a:gd name="connsiteY0" fmla="*/ 4050955 h 6896554"/>
              <a:gd name="connsiteX1" fmla="*/ 5996133 w 6455064"/>
              <a:gd name="connsiteY1" fmla="*/ 4663604 h 6896554"/>
              <a:gd name="connsiteX2" fmla="*/ 5619257 w 6455064"/>
              <a:gd name="connsiteY2" fmla="*/ 5116501 h 6896554"/>
              <a:gd name="connsiteX3" fmla="*/ 5137315 w 6455064"/>
              <a:gd name="connsiteY3" fmla="*/ 5690421 h 6896554"/>
              <a:gd name="connsiteX4" fmla="*/ 4941525 w 6455064"/>
              <a:gd name="connsiteY4" fmla="*/ 6309344 h 6896554"/>
              <a:gd name="connsiteX5" fmla="*/ 4694637 w 6455064"/>
              <a:gd name="connsiteY5" fmla="*/ 6668648 h 6896554"/>
              <a:gd name="connsiteX6" fmla="*/ 4084499 w 6455064"/>
              <a:gd name="connsiteY6" fmla="*/ 6850274 h 6896554"/>
              <a:gd name="connsiteX7" fmla="*/ 3251499 w 6455064"/>
              <a:gd name="connsiteY7" fmla="*/ 6889360 h 6896554"/>
              <a:gd name="connsiteX8" fmla="*/ 2542032 w 6455064"/>
              <a:gd name="connsiteY8" fmla="*/ 6869279 h 6896554"/>
              <a:gd name="connsiteX9" fmla="*/ 1873982 w 6455064"/>
              <a:gd name="connsiteY9" fmla="*/ 6632611 h 6896554"/>
              <a:gd name="connsiteX10" fmla="*/ 1589263 w 6455064"/>
              <a:gd name="connsiteY10" fmla="*/ 6349863 h 6896554"/>
              <a:gd name="connsiteX11" fmla="*/ 1133676 w 6455064"/>
              <a:gd name="connsiteY11" fmla="*/ 6131484 h 6896554"/>
              <a:gd name="connsiteX12" fmla="*/ 759131 w 6455064"/>
              <a:gd name="connsiteY12" fmla="*/ 5801224 h 6896554"/>
              <a:gd name="connsiteX13" fmla="*/ 237744 w 6455064"/>
              <a:gd name="connsiteY13" fmla="*/ 5186783 h 6896554"/>
              <a:gd name="connsiteX14" fmla="*/ 82296 w 6455064"/>
              <a:gd name="connsiteY14" fmla="*/ 4702151 h 6896554"/>
              <a:gd name="connsiteX15" fmla="*/ 0 w 6455064"/>
              <a:gd name="connsiteY15" fmla="*/ 4180943 h 6896554"/>
              <a:gd name="connsiteX16" fmla="*/ 82296 w 6455064"/>
              <a:gd name="connsiteY16" fmla="*/ 3806039 h 6896554"/>
              <a:gd name="connsiteX17" fmla="*/ 237744 w 6455064"/>
              <a:gd name="connsiteY17" fmla="*/ 3412847 h 6896554"/>
              <a:gd name="connsiteX18" fmla="*/ 64008 w 6455064"/>
              <a:gd name="connsiteY18" fmla="*/ 2855063 h 6896554"/>
              <a:gd name="connsiteX19" fmla="*/ 146304 w 6455064"/>
              <a:gd name="connsiteY19" fmla="*/ 2397863 h 6896554"/>
              <a:gd name="connsiteX20" fmla="*/ 292608 w 6455064"/>
              <a:gd name="connsiteY20" fmla="*/ 1949807 h 6896554"/>
              <a:gd name="connsiteX21" fmla="*/ 420624 w 6455064"/>
              <a:gd name="connsiteY21" fmla="*/ 1419455 h 6896554"/>
              <a:gd name="connsiteX22" fmla="*/ 712873 w 6455064"/>
              <a:gd name="connsiteY22" fmla="*/ 1045088 h 6896554"/>
              <a:gd name="connsiteX23" fmla="*/ 1425209 w 6455064"/>
              <a:gd name="connsiteY23" fmla="*/ 880497 h 6896554"/>
              <a:gd name="connsiteX24" fmla="*/ 2001461 w 6455064"/>
              <a:gd name="connsiteY24" fmla="*/ 505594 h 6896554"/>
              <a:gd name="connsiteX25" fmla="*/ 2650684 w 6455064"/>
              <a:gd name="connsiteY25" fmla="*/ 421863 h 6896554"/>
              <a:gd name="connsiteX26" fmla="*/ 2955484 w 6455064"/>
              <a:gd name="connsiteY26" fmla="*/ 122801 h 6896554"/>
              <a:gd name="connsiteX27" fmla="*/ 3658676 w 6455064"/>
              <a:gd name="connsiteY27" fmla="*/ 32257 h 6896554"/>
              <a:gd name="connsiteX28" fmla="*/ 4459762 w 6455064"/>
              <a:gd name="connsiteY28" fmla="*/ 307294 h 6896554"/>
              <a:gd name="connsiteX29" fmla="*/ 5096973 w 6455064"/>
              <a:gd name="connsiteY29" fmla="*/ 827067 h 6896554"/>
              <a:gd name="connsiteX30" fmla="*/ 5574434 w 6455064"/>
              <a:gd name="connsiteY30" fmla="*/ 1474320 h 6896554"/>
              <a:gd name="connsiteX31" fmla="*/ 6149788 w 6455064"/>
              <a:gd name="connsiteY31" fmla="*/ 1926500 h 6896554"/>
              <a:gd name="connsiteX32" fmla="*/ 6348625 w 6455064"/>
              <a:gd name="connsiteY32" fmla="*/ 3065734 h 6896554"/>
              <a:gd name="connsiteX33" fmla="*/ 6429308 w 6455064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40653 w 6457973"/>
              <a:gd name="connsiteY13" fmla="*/ 5186783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98078 w 6457973"/>
              <a:gd name="connsiteY23" fmla="*/ 1035944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57973" h="6896554">
                <a:moveTo>
                  <a:pt x="6424328" y="4050955"/>
                </a:moveTo>
                <a:cubicBezTo>
                  <a:pt x="6390800" y="4108867"/>
                  <a:pt x="6122486" y="4454816"/>
                  <a:pt x="5999042" y="4663604"/>
                </a:cubicBezTo>
                <a:cubicBezTo>
                  <a:pt x="5875598" y="4872392"/>
                  <a:pt x="5841712" y="4887901"/>
                  <a:pt x="5622166" y="5116501"/>
                </a:cubicBezTo>
                <a:cubicBezTo>
                  <a:pt x="5474338" y="5345101"/>
                  <a:pt x="5249952" y="5542593"/>
                  <a:pt x="5140224" y="5690421"/>
                </a:cubicBezTo>
                <a:cubicBezTo>
                  <a:pt x="5030496" y="5838249"/>
                  <a:pt x="5041970" y="6147800"/>
                  <a:pt x="4944434" y="6309344"/>
                </a:cubicBezTo>
                <a:cubicBezTo>
                  <a:pt x="4846898" y="6470888"/>
                  <a:pt x="4830134" y="6572636"/>
                  <a:pt x="4697546" y="6668648"/>
                </a:cubicBezTo>
                <a:cubicBezTo>
                  <a:pt x="4557338" y="6781424"/>
                  <a:pt x="4327931" y="6813489"/>
                  <a:pt x="4087408" y="6850274"/>
                </a:cubicBezTo>
                <a:cubicBezTo>
                  <a:pt x="3846885" y="6887059"/>
                  <a:pt x="3511486" y="6886193"/>
                  <a:pt x="3254408" y="6889360"/>
                </a:cubicBezTo>
                <a:cubicBezTo>
                  <a:pt x="2997330" y="6892527"/>
                  <a:pt x="2774527" y="6912070"/>
                  <a:pt x="2544941" y="6869279"/>
                </a:cubicBezTo>
                <a:cubicBezTo>
                  <a:pt x="2315355" y="6826488"/>
                  <a:pt x="2035686" y="6719180"/>
                  <a:pt x="1876891" y="6632611"/>
                </a:cubicBezTo>
                <a:cubicBezTo>
                  <a:pt x="1718096" y="6546042"/>
                  <a:pt x="1730796" y="6441004"/>
                  <a:pt x="1592172" y="6349863"/>
                </a:cubicBezTo>
                <a:cubicBezTo>
                  <a:pt x="1453548" y="6258722"/>
                  <a:pt x="1185024" y="6177204"/>
                  <a:pt x="1045145" y="6085764"/>
                </a:cubicBezTo>
                <a:cubicBezTo>
                  <a:pt x="905266" y="5994324"/>
                  <a:pt x="835192" y="5936202"/>
                  <a:pt x="752896" y="5801224"/>
                </a:cubicBezTo>
                <a:cubicBezTo>
                  <a:pt x="670600" y="5666246"/>
                  <a:pt x="630647" y="5417925"/>
                  <a:pt x="551369" y="5275894"/>
                </a:cubicBezTo>
                <a:cubicBezTo>
                  <a:pt x="472091" y="5133863"/>
                  <a:pt x="347303" y="5050759"/>
                  <a:pt x="286373" y="4949039"/>
                </a:cubicBezTo>
                <a:cubicBezTo>
                  <a:pt x="225443" y="4847319"/>
                  <a:pt x="233033" y="4793591"/>
                  <a:pt x="185789" y="4665575"/>
                </a:cubicBezTo>
                <a:cubicBezTo>
                  <a:pt x="138545" y="4537559"/>
                  <a:pt x="19673" y="4324199"/>
                  <a:pt x="2909" y="4180943"/>
                </a:cubicBezTo>
                <a:cubicBezTo>
                  <a:pt x="-13855" y="4037687"/>
                  <a:pt x="45581" y="3934055"/>
                  <a:pt x="85205" y="3806039"/>
                </a:cubicBezTo>
                <a:cubicBezTo>
                  <a:pt x="124829" y="3678023"/>
                  <a:pt x="243701" y="3571343"/>
                  <a:pt x="240653" y="3412847"/>
                </a:cubicBezTo>
                <a:cubicBezTo>
                  <a:pt x="237605" y="3254351"/>
                  <a:pt x="82157" y="3024227"/>
                  <a:pt x="66917" y="2855063"/>
                </a:cubicBezTo>
                <a:cubicBezTo>
                  <a:pt x="51677" y="2685899"/>
                  <a:pt x="111113" y="2548739"/>
                  <a:pt x="149213" y="2397863"/>
                </a:cubicBezTo>
                <a:cubicBezTo>
                  <a:pt x="187313" y="2246987"/>
                  <a:pt x="237605" y="2117447"/>
                  <a:pt x="295517" y="1949807"/>
                </a:cubicBezTo>
                <a:cubicBezTo>
                  <a:pt x="353429" y="1782167"/>
                  <a:pt x="412925" y="1544334"/>
                  <a:pt x="496685" y="1392023"/>
                </a:cubicBezTo>
                <a:cubicBezTo>
                  <a:pt x="580445" y="1239713"/>
                  <a:pt x="642839" y="1121198"/>
                  <a:pt x="798078" y="1035944"/>
                </a:cubicBezTo>
                <a:cubicBezTo>
                  <a:pt x="953317" y="950690"/>
                  <a:pt x="1227069" y="968889"/>
                  <a:pt x="1428118" y="880497"/>
                </a:cubicBezTo>
                <a:cubicBezTo>
                  <a:pt x="1629167" y="792105"/>
                  <a:pt x="1787514" y="619356"/>
                  <a:pt x="2004370" y="505594"/>
                </a:cubicBezTo>
                <a:cubicBezTo>
                  <a:pt x="2167438" y="418726"/>
                  <a:pt x="2469189" y="475203"/>
                  <a:pt x="2653593" y="421863"/>
                </a:cubicBezTo>
                <a:cubicBezTo>
                  <a:pt x="2775244" y="269911"/>
                  <a:pt x="2778561" y="163949"/>
                  <a:pt x="2958393" y="122801"/>
                </a:cubicBezTo>
                <a:cubicBezTo>
                  <a:pt x="3093401" y="36830"/>
                  <a:pt x="3376328" y="-48156"/>
                  <a:pt x="3661585" y="32257"/>
                </a:cubicBezTo>
                <a:cubicBezTo>
                  <a:pt x="3884089" y="94741"/>
                  <a:pt x="4305699" y="202138"/>
                  <a:pt x="4462671" y="307294"/>
                </a:cubicBezTo>
                <a:cubicBezTo>
                  <a:pt x="4619643" y="412450"/>
                  <a:pt x="4910906" y="691431"/>
                  <a:pt x="5099882" y="827067"/>
                </a:cubicBezTo>
                <a:cubicBezTo>
                  <a:pt x="5252282" y="971847"/>
                  <a:pt x="5324359" y="1085700"/>
                  <a:pt x="5577343" y="1474320"/>
                </a:cubicBezTo>
                <a:cubicBezTo>
                  <a:pt x="5726695" y="1687680"/>
                  <a:pt x="5979857" y="1731339"/>
                  <a:pt x="6152697" y="1926500"/>
                </a:cubicBezTo>
                <a:cubicBezTo>
                  <a:pt x="6263949" y="2211488"/>
                  <a:pt x="6325446" y="2375272"/>
                  <a:pt x="6351534" y="3065734"/>
                </a:cubicBezTo>
                <a:cubicBezTo>
                  <a:pt x="6386586" y="3379678"/>
                  <a:pt x="6511196" y="3660901"/>
                  <a:pt x="6432217" y="4046293"/>
                </a:cubicBezTo>
              </a:path>
            </a:pathLst>
          </a:custGeom>
          <a:noFill/>
          <a:ln w="76200" cap="flat" cmpd="sng" algn="ctr">
            <a:solidFill>
              <a:schemeClr val="accent4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n w="38100">
                <a:solidFill>
                  <a:schemeClr val="tx1"/>
                </a:solidFill>
              </a:ln>
              <a:cs typeface="+mn-cs"/>
            </a:endParaRPr>
          </a:p>
        </p:txBody>
      </p:sp>
      <p:sp>
        <p:nvSpPr>
          <p:cNvPr id="88" name="87 Forma libre"/>
          <p:cNvSpPr>
            <a:spLocks/>
          </p:cNvSpPr>
          <p:nvPr/>
        </p:nvSpPr>
        <p:spPr bwMode="auto">
          <a:xfrm rot="1361841">
            <a:off x="3794125" y="3041650"/>
            <a:ext cx="2263775" cy="1549400"/>
          </a:xfrm>
          <a:custGeom>
            <a:avLst/>
            <a:gdLst>
              <a:gd name="T0" fmla="*/ 2022810 w 1982250"/>
              <a:gd name="T1" fmla="*/ 62251 h 1481129"/>
              <a:gd name="T2" fmla="*/ 2241988 w 1982250"/>
              <a:gd name="T3" fmla="*/ 11733 h 1481129"/>
              <a:gd name="T4" fmla="*/ 2197822 w 1982250"/>
              <a:gd name="T5" fmla="*/ 194461 h 1481129"/>
              <a:gd name="T6" fmla="*/ 1752193 w 1982250"/>
              <a:gd name="T7" fmla="*/ 457555 h 1481129"/>
              <a:gd name="T8" fmla="*/ 825743 w 1982250"/>
              <a:gd name="T9" fmla="*/ 988831 h 1481129"/>
              <a:gd name="T10" fmla="*/ 664980 w 1982250"/>
              <a:gd name="T11" fmla="*/ 1324134 h 1481129"/>
              <a:gd name="T12" fmla="*/ 498604 w 1982250"/>
              <a:gd name="T13" fmla="*/ 1541353 h 1481129"/>
              <a:gd name="T14" fmla="*/ 437886 w 1982250"/>
              <a:gd name="T15" fmla="*/ 1504802 h 1481129"/>
              <a:gd name="T16" fmla="*/ 349370 w 1982250"/>
              <a:gd name="T17" fmla="*/ 1500522 h 1481129"/>
              <a:gd name="T18" fmla="*/ 363514 w 1982250"/>
              <a:gd name="T19" fmla="*/ 1496963 h 1481129"/>
              <a:gd name="T20" fmla="*/ 155119 w 1982250"/>
              <a:gd name="T21" fmla="*/ 1506322 h 1481129"/>
              <a:gd name="T22" fmla="*/ 3230 w 1982250"/>
              <a:gd name="T23" fmla="*/ 1243519 h 1481129"/>
              <a:gd name="T24" fmla="*/ 70711 w 1982250"/>
              <a:gd name="T25" fmla="*/ 997154 h 1481129"/>
              <a:gd name="T26" fmla="*/ 290876 w 1982250"/>
              <a:gd name="T27" fmla="*/ 931286 h 1481129"/>
              <a:gd name="T28" fmla="*/ 383140 w 1982250"/>
              <a:gd name="T29" fmla="*/ 899958 h 1481129"/>
              <a:gd name="T30" fmla="*/ 410331 w 1982250"/>
              <a:gd name="T31" fmla="*/ 851417 h 1481129"/>
              <a:gd name="T32" fmla="*/ 459708 w 1982250"/>
              <a:gd name="T33" fmla="*/ 954659 h 1481129"/>
              <a:gd name="T34" fmla="*/ 536930 w 1982250"/>
              <a:gd name="T35" fmla="*/ 973073 h 1481129"/>
              <a:gd name="T36" fmla="*/ 1524310 w 1982250"/>
              <a:gd name="T37" fmla="*/ 417696 h 1481129"/>
              <a:gd name="T38" fmla="*/ 2022810 w 1982250"/>
              <a:gd name="T39" fmla="*/ 62251 h 14811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82250" h="1481129">
                <a:moveTo>
                  <a:pt x="1772185" y="59488"/>
                </a:moveTo>
                <a:cubicBezTo>
                  <a:pt x="1876978" y="-5169"/>
                  <a:pt x="1938652" y="-9845"/>
                  <a:pt x="1964207" y="11212"/>
                </a:cubicBezTo>
                <a:cubicBezTo>
                  <a:pt x="1989762" y="32269"/>
                  <a:pt x="1997031" y="114824"/>
                  <a:pt x="1925513" y="185830"/>
                </a:cubicBezTo>
                <a:cubicBezTo>
                  <a:pt x="1853995" y="256836"/>
                  <a:pt x="1735444" y="310728"/>
                  <a:pt x="1535097" y="437247"/>
                </a:cubicBezTo>
                <a:cubicBezTo>
                  <a:pt x="1334751" y="563766"/>
                  <a:pt x="882185" y="806924"/>
                  <a:pt x="723434" y="944944"/>
                </a:cubicBezTo>
                <a:cubicBezTo>
                  <a:pt x="564683" y="1082964"/>
                  <a:pt x="630357" y="1177365"/>
                  <a:pt x="582589" y="1265365"/>
                </a:cubicBezTo>
                <a:cubicBezTo>
                  <a:pt x="534821" y="1353365"/>
                  <a:pt x="466800" y="1445294"/>
                  <a:pt x="436827" y="1472943"/>
                </a:cubicBezTo>
                <a:cubicBezTo>
                  <a:pt x="406854" y="1500592"/>
                  <a:pt x="407056" y="1450351"/>
                  <a:pt x="383632" y="1438014"/>
                </a:cubicBezTo>
                <a:cubicBezTo>
                  <a:pt x="365220" y="1429312"/>
                  <a:pt x="318226" y="1434587"/>
                  <a:pt x="306083" y="1433924"/>
                </a:cubicBezTo>
                <a:cubicBezTo>
                  <a:pt x="293940" y="1433261"/>
                  <a:pt x="346839" y="1429599"/>
                  <a:pt x="318475" y="1430523"/>
                </a:cubicBezTo>
                <a:cubicBezTo>
                  <a:pt x="290111" y="1431447"/>
                  <a:pt x="188508" y="1479833"/>
                  <a:pt x="135900" y="1439467"/>
                </a:cubicBezTo>
                <a:cubicBezTo>
                  <a:pt x="83293" y="1399101"/>
                  <a:pt x="15155" y="1269423"/>
                  <a:pt x="2830" y="1188328"/>
                </a:cubicBezTo>
                <a:cubicBezTo>
                  <a:pt x="-9495" y="1107233"/>
                  <a:pt x="19949" y="1002626"/>
                  <a:pt x="61950" y="952897"/>
                </a:cubicBezTo>
                <a:cubicBezTo>
                  <a:pt x="103951" y="903168"/>
                  <a:pt x="209217" y="905433"/>
                  <a:pt x="254837" y="889953"/>
                </a:cubicBezTo>
                <a:cubicBezTo>
                  <a:pt x="300457" y="874473"/>
                  <a:pt x="317517" y="870099"/>
                  <a:pt x="335669" y="860015"/>
                </a:cubicBezTo>
                <a:cubicBezTo>
                  <a:pt x="353821" y="849931"/>
                  <a:pt x="354148" y="801267"/>
                  <a:pt x="359491" y="813629"/>
                </a:cubicBezTo>
                <a:cubicBezTo>
                  <a:pt x="364834" y="825991"/>
                  <a:pt x="384264" y="892912"/>
                  <a:pt x="402750" y="912288"/>
                </a:cubicBezTo>
                <a:cubicBezTo>
                  <a:pt x="421236" y="931664"/>
                  <a:pt x="423168" y="953212"/>
                  <a:pt x="470405" y="929885"/>
                </a:cubicBezTo>
                <a:cubicBezTo>
                  <a:pt x="631692" y="840714"/>
                  <a:pt x="1118486" y="544223"/>
                  <a:pt x="1335449" y="399157"/>
                </a:cubicBezTo>
                <a:cubicBezTo>
                  <a:pt x="1552412" y="254091"/>
                  <a:pt x="1667392" y="124145"/>
                  <a:pt x="1772185" y="59488"/>
                </a:cubicBezTo>
                <a:close/>
              </a:path>
            </a:pathLst>
          </a:custGeom>
          <a:gradFill rotWithShape="0">
            <a:gsLst>
              <a:gs pos="0">
                <a:srgbClr val="009900"/>
              </a:gs>
              <a:gs pos="32001">
                <a:srgbClr val="009900"/>
              </a:gs>
              <a:gs pos="70000">
                <a:srgbClr val="006600"/>
              </a:gs>
              <a:gs pos="100000">
                <a:srgbClr val="00B050"/>
              </a:gs>
            </a:gsLst>
            <a:lin ang="5400000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95 Forma libre"/>
          <p:cNvSpPr>
            <a:spLocks/>
          </p:cNvSpPr>
          <p:nvPr/>
        </p:nvSpPr>
        <p:spPr bwMode="auto">
          <a:xfrm rot="-1322644">
            <a:off x="4367213" y="3916363"/>
            <a:ext cx="2263775" cy="1549400"/>
          </a:xfrm>
          <a:custGeom>
            <a:avLst/>
            <a:gdLst>
              <a:gd name="T0" fmla="*/ 2022810 w 1982250"/>
              <a:gd name="T1" fmla="*/ 62251 h 1481129"/>
              <a:gd name="T2" fmla="*/ 2241988 w 1982250"/>
              <a:gd name="T3" fmla="*/ 11733 h 1481129"/>
              <a:gd name="T4" fmla="*/ 2197822 w 1982250"/>
              <a:gd name="T5" fmla="*/ 194461 h 1481129"/>
              <a:gd name="T6" fmla="*/ 1752193 w 1982250"/>
              <a:gd name="T7" fmla="*/ 457555 h 1481129"/>
              <a:gd name="T8" fmla="*/ 825743 w 1982250"/>
              <a:gd name="T9" fmla="*/ 988831 h 1481129"/>
              <a:gd name="T10" fmla="*/ 664980 w 1982250"/>
              <a:gd name="T11" fmla="*/ 1324134 h 1481129"/>
              <a:gd name="T12" fmla="*/ 498604 w 1982250"/>
              <a:gd name="T13" fmla="*/ 1541353 h 1481129"/>
              <a:gd name="T14" fmla="*/ 437886 w 1982250"/>
              <a:gd name="T15" fmla="*/ 1504802 h 1481129"/>
              <a:gd name="T16" fmla="*/ 349370 w 1982250"/>
              <a:gd name="T17" fmla="*/ 1500522 h 1481129"/>
              <a:gd name="T18" fmla="*/ 363514 w 1982250"/>
              <a:gd name="T19" fmla="*/ 1496963 h 1481129"/>
              <a:gd name="T20" fmla="*/ 155119 w 1982250"/>
              <a:gd name="T21" fmla="*/ 1506322 h 1481129"/>
              <a:gd name="T22" fmla="*/ 3230 w 1982250"/>
              <a:gd name="T23" fmla="*/ 1243519 h 1481129"/>
              <a:gd name="T24" fmla="*/ 70711 w 1982250"/>
              <a:gd name="T25" fmla="*/ 997154 h 1481129"/>
              <a:gd name="T26" fmla="*/ 290876 w 1982250"/>
              <a:gd name="T27" fmla="*/ 931286 h 1481129"/>
              <a:gd name="T28" fmla="*/ 383140 w 1982250"/>
              <a:gd name="T29" fmla="*/ 899958 h 1481129"/>
              <a:gd name="T30" fmla="*/ 410331 w 1982250"/>
              <a:gd name="T31" fmla="*/ 851417 h 1481129"/>
              <a:gd name="T32" fmla="*/ 459708 w 1982250"/>
              <a:gd name="T33" fmla="*/ 954659 h 1481129"/>
              <a:gd name="T34" fmla="*/ 536930 w 1982250"/>
              <a:gd name="T35" fmla="*/ 973073 h 1481129"/>
              <a:gd name="T36" fmla="*/ 1524310 w 1982250"/>
              <a:gd name="T37" fmla="*/ 417696 h 1481129"/>
              <a:gd name="T38" fmla="*/ 2022810 w 1982250"/>
              <a:gd name="T39" fmla="*/ 62251 h 14811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82250" h="1481129">
                <a:moveTo>
                  <a:pt x="1772185" y="59488"/>
                </a:moveTo>
                <a:cubicBezTo>
                  <a:pt x="1876978" y="-5169"/>
                  <a:pt x="1938652" y="-9845"/>
                  <a:pt x="1964207" y="11212"/>
                </a:cubicBezTo>
                <a:cubicBezTo>
                  <a:pt x="1989762" y="32269"/>
                  <a:pt x="1997031" y="114824"/>
                  <a:pt x="1925513" y="185830"/>
                </a:cubicBezTo>
                <a:cubicBezTo>
                  <a:pt x="1853995" y="256836"/>
                  <a:pt x="1735444" y="310728"/>
                  <a:pt x="1535097" y="437247"/>
                </a:cubicBezTo>
                <a:cubicBezTo>
                  <a:pt x="1334751" y="563766"/>
                  <a:pt x="882185" y="806924"/>
                  <a:pt x="723434" y="944944"/>
                </a:cubicBezTo>
                <a:cubicBezTo>
                  <a:pt x="564683" y="1082964"/>
                  <a:pt x="630357" y="1177365"/>
                  <a:pt x="582589" y="1265365"/>
                </a:cubicBezTo>
                <a:cubicBezTo>
                  <a:pt x="534821" y="1353365"/>
                  <a:pt x="466800" y="1445294"/>
                  <a:pt x="436827" y="1472943"/>
                </a:cubicBezTo>
                <a:cubicBezTo>
                  <a:pt x="406854" y="1500592"/>
                  <a:pt x="407056" y="1450351"/>
                  <a:pt x="383632" y="1438014"/>
                </a:cubicBezTo>
                <a:cubicBezTo>
                  <a:pt x="365220" y="1429312"/>
                  <a:pt x="318226" y="1434587"/>
                  <a:pt x="306083" y="1433924"/>
                </a:cubicBezTo>
                <a:cubicBezTo>
                  <a:pt x="293940" y="1433261"/>
                  <a:pt x="346839" y="1429599"/>
                  <a:pt x="318475" y="1430523"/>
                </a:cubicBezTo>
                <a:cubicBezTo>
                  <a:pt x="290111" y="1431447"/>
                  <a:pt x="188508" y="1479833"/>
                  <a:pt x="135900" y="1439467"/>
                </a:cubicBezTo>
                <a:cubicBezTo>
                  <a:pt x="83293" y="1399101"/>
                  <a:pt x="15155" y="1269423"/>
                  <a:pt x="2830" y="1188328"/>
                </a:cubicBezTo>
                <a:cubicBezTo>
                  <a:pt x="-9495" y="1107233"/>
                  <a:pt x="19949" y="1002626"/>
                  <a:pt x="61950" y="952897"/>
                </a:cubicBezTo>
                <a:cubicBezTo>
                  <a:pt x="103951" y="903168"/>
                  <a:pt x="209217" y="905433"/>
                  <a:pt x="254837" y="889953"/>
                </a:cubicBezTo>
                <a:cubicBezTo>
                  <a:pt x="300457" y="874473"/>
                  <a:pt x="317517" y="870099"/>
                  <a:pt x="335669" y="860015"/>
                </a:cubicBezTo>
                <a:cubicBezTo>
                  <a:pt x="353821" y="849931"/>
                  <a:pt x="354148" y="801267"/>
                  <a:pt x="359491" y="813629"/>
                </a:cubicBezTo>
                <a:cubicBezTo>
                  <a:pt x="364834" y="825991"/>
                  <a:pt x="384264" y="892912"/>
                  <a:pt x="402750" y="912288"/>
                </a:cubicBezTo>
                <a:cubicBezTo>
                  <a:pt x="421236" y="931664"/>
                  <a:pt x="423168" y="953212"/>
                  <a:pt x="470405" y="929885"/>
                </a:cubicBezTo>
                <a:cubicBezTo>
                  <a:pt x="631692" y="840714"/>
                  <a:pt x="1118486" y="544223"/>
                  <a:pt x="1335449" y="399157"/>
                </a:cubicBezTo>
                <a:cubicBezTo>
                  <a:pt x="1552412" y="254091"/>
                  <a:pt x="1667392" y="124145"/>
                  <a:pt x="1772185" y="59488"/>
                </a:cubicBezTo>
                <a:close/>
              </a:path>
            </a:pathLst>
          </a:custGeom>
          <a:gradFill rotWithShape="0">
            <a:gsLst>
              <a:gs pos="0">
                <a:srgbClr val="009900"/>
              </a:gs>
              <a:gs pos="32001">
                <a:srgbClr val="009900"/>
              </a:gs>
              <a:gs pos="70000">
                <a:srgbClr val="006600"/>
              </a:gs>
              <a:gs pos="100000">
                <a:srgbClr val="00B050"/>
              </a:gs>
            </a:gsLst>
            <a:lin ang="5400000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25" name="9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730375"/>
            <a:ext cx="25384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6 Forma libre"/>
          <p:cNvSpPr/>
          <p:nvPr/>
        </p:nvSpPr>
        <p:spPr bwMode="auto">
          <a:xfrm>
            <a:off x="5389563" y="-1163638"/>
            <a:ext cx="6457950" cy="6896101"/>
          </a:xfrm>
          <a:custGeom>
            <a:avLst/>
            <a:gdLst>
              <a:gd name="connsiteX0" fmla="*/ 4297114 w 4297114"/>
              <a:gd name="connsiteY0" fmla="*/ 5989320 h 6232316"/>
              <a:gd name="connsiteX1" fmla="*/ 3858202 w 4297114"/>
              <a:gd name="connsiteY1" fmla="*/ 6044184 h 6232316"/>
              <a:gd name="connsiteX2" fmla="*/ 3428434 w 4297114"/>
              <a:gd name="connsiteY2" fmla="*/ 6227064 h 6232316"/>
              <a:gd name="connsiteX3" fmla="*/ 3080962 w 4297114"/>
              <a:gd name="connsiteY3" fmla="*/ 6172200 h 6232316"/>
              <a:gd name="connsiteX4" fmla="*/ 2559754 w 4297114"/>
              <a:gd name="connsiteY4" fmla="*/ 6062472 h 6232316"/>
              <a:gd name="connsiteX5" fmla="*/ 1864810 w 4297114"/>
              <a:gd name="connsiteY5" fmla="*/ 5879592 h 6232316"/>
              <a:gd name="connsiteX6" fmla="*/ 1517338 w 4297114"/>
              <a:gd name="connsiteY6" fmla="*/ 5632704 h 6232316"/>
              <a:gd name="connsiteX7" fmla="*/ 1142434 w 4297114"/>
              <a:gd name="connsiteY7" fmla="*/ 5468112 h 6232316"/>
              <a:gd name="connsiteX8" fmla="*/ 785818 w 4297114"/>
              <a:gd name="connsiteY8" fmla="*/ 5084064 h 6232316"/>
              <a:gd name="connsiteX9" fmla="*/ 255466 w 4297114"/>
              <a:gd name="connsiteY9" fmla="*/ 4379976 h 6232316"/>
              <a:gd name="connsiteX10" fmla="*/ 100018 w 4297114"/>
              <a:gd name="connsiteY10" fmla="*/ 3895344 h 6232316"/>
              <a:gd name="connsiteX11" fmla="*/ 72586 w 4297114"/>
              <a:gd name="connsiteY11" fmla="*/ 3493008 h 6232316"/>
              <a:gd name="connsiteX12" fmla="*/ 72586 w 4297114"/>
              <a:gd name="connsiteY12" fmla="*/ 2862072 h 6232316"/>
              <a:gd name="connsiteX13" fmla="*/ 8578 w 4297114"/>
              <a:gd name="connsiteY13" fmla="*/ 2441448 h 6232316"/>
              <a:gd name="connsiteX14" fmla="*/ 17722 w 4297114"/>
              <a:gd name="connsiteY14" fmla="*/ 2048256 h 6232316"/>
              <a:gd name="connsiteX15" fmla="*/ 164026 w 4297114"/>
              <a:gd name="connsiteY15" fmla="*/ 1591056 h 6232316"/>
              <a:gd name="connsiteX16" fmla="*/ 310330 w 4297114"/>
              <a:gd name="connsiteY16" fmla="*/ 1143000 h 6232316"/>
              <a:gd name="connsiteX17" fmla="*/ 438346 w 4297114"/>
              <a:gd name="connsiteY17" fmla="*/ 612648 h 6232316"/>
              <a:gd name="connsiteX18" fmla="*/ 712666 w 4297114"/>
              <a:gd name="connsiteY18" fmla="*/ 265176 h 6232316"/>
              <a:gd name="connsiteX19" fmla="*/ 941266 w 4297114"/>
              <a:gd name="connsiteY19" fmla="*/ 109728 h 6232316"/>
              <a:gd name="connsiteX20" fmla="*/ 1809946 w 4297114"/>
              <a:gd name="connsiteY20" fmla="*/ 0 h 6232316"/>
              <a:gd name="connsiteX0" fmla="*/ 4297114 w 6189922"/>
              <a:gd name="connsiteY0" fmla="*/ 6013394 h 6256390"/>
              <a:gd name="connsiteX1" fmla="*/ 3858202 w 6189922"/>
              <a:gd name="connsiteY1" fmla="*/ 6068258 h 6256390"/>
              <a:gd name="connsiteX2" fmla="*/ 3428434 w 6189922"/>
              <a:gd name="connsiteY2" fmla="*/ 6251138 h 6256390"/>
              <a:gd name="connsiteX3" fmla="*/ 3080962 w 6189922"/>
              <a:gd name="connsiteY3" fmla="*/ 6196274 h 6256390"/>
              <a:gd name="connsiteX4" fmla="*/ 2559754 w 6189922"/>
              <a:gd name="connsiteY4" fmla="*/ 6086546 h 6256390"/>
              <a:gd name="connsiteX5" fmla="*/ 1864810 w 6189922"/>
              <a:gd name="connsiteY5" fmla="*/ 5903666 h 6256390"/>
              <a:gd name="connsiteX6" fmla="*/ 1517338 w 6189922"/>
              <a:gd name="connsiteY6" fmla="*/ 5656778 h 6256390"/>
              <a:gd name="connsiteX7" fmla="*/ 1142434 w 6189922"/>
              <a:gd name="connsiteY7" fmla="*/ 5492186 h 6256390"/>
              <a:gd name="connsiteX8" fmla="*/ 785818 w 6189922"/>
              <a:gd name="connsiteY8" fmla="*/ 5108138 h 6256390"/>
              <a:gd name="connsiteX9" fmla="*/ 255466 w 6189922"/>
              <a:gd name="connsiteY9" fmla="*/ 4404050 h 6256390"/>
              <a:gd name="connsiteX10" fmla="*/ 100018 w 6189922"/>
              <a:gd name="connsiteY10" fmla="*/ 3919418 h 6256390"/>
              <a:gd name="connsiteX11" fmla="*/ 72586 w 6189922"/>
              <a:gd name="connsiteY11" fmla="*/ 3517082 h 6256390"/>
              <a:gd name="connsiteX12" fmla="*/ 72586 w 6189922"/>
              <a:gd name="connsiteY12" fmla="*/ 2886146 h 6256390"/>
              <a:gd name="connsiteX13" fmla="*/ 8578 w 6189922"/>
              <a:gd name="connsiteY13" fmla="*/ 2465522 h 6256390"/>
              <a:gd name="connsiteX14" fmla="*/ 17722 w 6189922"/>
              <a:gd name="connsiteY14" fmla="*/ 2072330 h 6256390"/>
              <a:gd name="connsiteX15" fmla="*/ 164026 w 6189922"/>
              <a:gd name="connsiteY15" fmla="*/ 1615130 h 6256390"/>
              <a:gd name="connsiteX16" fmla="*/ 310330 w 6189922"/>
              <a:gd name="connsiteY16" fmla="*/ 1167074 h 6256390"/>
              <a:gd name="connsiteX17" fmla="*/ 438346 w 6189922"/>
              <a:gd name="connsiteY17" fmla="*/ 636722 h 6256390"/>
              <a:gd name="connsiteX18" fmla="*/ 712666 w 6189922"/>
              <a:gd name="connsiteY18" fmla="*/ 289250 h 6256390"/>
              <a:gd name="connsiteX19" fmla="*/ 941266 w 6189922"/>
              <a:gd name="connsiteY19" fmla="*/ 133802 h 6256390"/>
              <a:gd name="connsiteX20" fmla="*/ 6189922 w 6189922"/>
              <a:gd name="connsiteY20" fmla="*/ 2346650 h 6256390"/>
              <a:gd name="connsiteX0" fmla="*/ 4297114 w 6189922"/>
              <a:gd name="connsiteY0" fmla="*/ 5899030 h 6142026"/>
              <a:gd name="connsiteX1" fmla="*/ 3858202 w 6189922"/>
              <a:gd name="connsiteY1" fmla="*/ 5953894 h 6142026"/>
              <a:gd name="connsiteX2" fmla="*/ 3428434 w 6189922"/>
              <a:gd name="connsiteY2" fmla="*/ 6136774 h 6142026"/>
              <a:gd name="connsiteX3" fmla="*/ 3080962 w 6189922"/>
              <a:gd name="connsiteY3" fmla="*/ 6081910 h 6142026"/>
              <a:gd name="connsiteX4" fmla="*/ 2559754 w 6189922"/>
              <a:gd name="connsiteY4" fmla="*/ 5972182 h 6142026"/>
              <a:gd name="connsiteX5" fmla="*/ 1864810 w 6189922"/>
              <a:gd name="connsiteY5" fmla="*/ 5789302 h 6142026"/>
              <a:gd name="connsiteX6" fmla="*/ 1517338 w 6189922"/>
              <a:gd name="connsiteY6" fmla="*/ 5542414 h 6142026"/>
              <a:gd name="connsiteX7" fmla="*/ 1142434 w 6189922"/>
              <a:gd name="connsiteY7" fmla="*/ 5377822 h 6142026"/>
              <a:gd name="connsiteX8" fmla="*/ 785818 w 6189922"/>
              <a:gd name="connsiteY8" fmla="*/ 4993774 h 6142026"/>
              <a:gd name="connsiteX9" fmla="*/ 255466 w 6189922"/>
              <a:gd name="connsiteY9" fmla="*/ 4289686 h 6142026"/>
              <a:gd name="connsiteX10" fmla="*/ 100018 w 6189922"/>
              <a:gd name="connsiteY10" fmla="*/ 3805054 h 6142026"/>
              <a:gd name="connsiteX11" fmla="*/ 72586 w 6189922"/>
              <a:gd name="connsiteY11" fmla="*/ 3402718 h 6142026"/>
              <a:gd name="connsiteX12" fmla="*/ 72586 w 6189922"/>
              <a:gd name="connsiteY12" fmla="*/ 2771782 h 6142026"/>
              <a:gd name="connsiteX13" fmla="*/ 8578 w 6189922"/>
              <a:gd name="connsiteY13" fmla="*/ 2351158 h 6142026"/>
              <a:gd name="connsiteX14" fmla="*/ 17722 w 6189922"/>
              <a:gd name="connsiteY14" fmla="*/ 1957966 h 6142026"/>
              <a:gd name="connsiteX15" fmla="*/ 164026 w 6189922"/>
              <a:gd name="connsiteY15" fmla="*/ 1500766 h 6142026"/>
              <a:gd name="connsiteX16" fmla="*/ 310330 w 6189922"/>
              <a:gd name="connsiteY16" fmla="*/ 1052710 h 6142026"/>
              <a:gd name="connsiteX17" fmla="*/ 438346 w 6189922"/>
              <a:gd name="connsiteY17" fmla="*/ 522358 h 6142026"/>
              <a:gd name="connsiteX18" fmla="*/ 712666 w 6189922"/>
              <a:gd name="connsiteY18" fmla="*/ 174886 h 6142026"/>
              <a:gd name="connsiteX19" fmla="*/ 941266 w 6189922"/>
              <a:gd name="connsiteY19" fmla="*/ 19438 h 6142026"/>
              <a:gd name="connsiteX20" fmla="*/ 5449258 w 6189922"/>
              <a:gd name="connsiteY20" fmla="*/ 604654 h 6142026"/>
              <a:gd name="connsiteX21" fmla="*/ 6189922 w 6189922"/>
              <a:gd name="connsiteY21" fmla="*/ 2232286 h 6142026"/>
              <a:gd name="connsiteX0" fmla="*/ 4297114 w 6189922"/>
              <a:gd name="connsiteY0" fmla="*/ 6028087 h 6271083"/>
              <a:gd name="connsiteX1" fmla="*/ 3858202 w 6189922"/>
              <a:gd name="connsiteY1" fmla="*/ 6082951 h 6271083"/>
              <a:gd name="connsiteX2" fmla="*/ 3428434 w 6189922"/>
              <a:gd name="connsiteY2" fmla="*/ 6265831 h 6271083"/>
              <a:gd name="connsiteX3" fmla="*/ 3080962 w 6189922"/>
              <a:gd name="connsiteY3" fmla="*/ 6210967 h 6271083"/>
              <a:gd name="connsiteX4" fmla="*/ 2559754 w 6189922"/>
              <a:gd name="connsiteY4" fmla="*/ 6101239 h 6271083"/>
              <a:gd name="connsiteX5" fmla="*/ 1864810 w 6189922"/>
              <a:gd name="connsiteY5" fmla="*/ 5918359 h 6271083"/>
              <a:gd name="connsiteX6" fmla="*/ 1517338 w 6189922"/>
              <a:gd name="connsiteY6" fmla="*/ 5671471 h 6271083"/>
              <a:gd name="connsiteX7" fmla="*/ 1142434 w 6189922"/>
              <a:gd name="connsiteY7" fmla="*/ 5506879 h 6271083"/>
              <a:gd name="connsiteX8" fmla="*/ 785818 w 6189922"/>
              <a:gd name="connsiteY8" fmla="*/ 5122831 h 6271083"/>
              <a:gd name="connsiteX9" fmla="*/ 255466 w 6189922"/>
              <a:gd name="connsiteY9" fmla="*/ 4418743 h 6271083"/>
              <a:gd name="connsiteX10" fmla="*/ 100018 w 6189922"/>
              <a:gd name="connsiteY10" fmla="*/ 3934111 h 6271083"/>
              <a:gd name="connsiteX11" fmla="*/ 72586 w 6189922"/>
              <a:gd name="connsiteY11" fmla="*/ 3531775 h 6271083"/>
              <a:gd name="connsiteX12" fmla="*/ 72586 w 6189922"/>
              <a:gd name="connsiteY12" fmla="*/ 2900839 h 6271083"/>
              <a:gd name="connsiteX13" fmla="*/ 8578 w 6189922"/>
              <a:gd name="connsiteY13" fmla="*/ 2480215 h 6271083"/>
              <a:gd name="connsiteX14" fmla="*/ 17722 w 6189922"/>
              <a:gd name="connsiteY14" fmla="*/ 2087023 h 6271083"/>
              <a:gd name="connsiteX15" fmla="*/ 164026 w 6189922"/>
              <a:gd name="connsiteY15" fmla="*/ 1629823 h 6271083"/>
              <a:gd name="connsiteX16" fmla="*/ 310330 w 6189922"/>
              <a:gd name="connsiteY16" fmla="*/ 1181767 h 6271083"/>
              <a:gd name="connsiteX17" fmla="*/ 438346 w 6189922"/>
              <a:gd name="connsiteY17" fmla="*/ 651415 h 6271083"/>
              <a:gd name="connsiteX18" fmla="*/ 712666 w 6189922"/>
              <a:gd name="connsiteY18" fmla="*/ 303943 h 6271083"/>
              <a:gd name="connsiteX19" fmla="*/ 941266 w 6189922"/>
              <a:gd name="connsiteY19" fmla="*/ 148495 h 6271083"/>
              <a:gd name="connsiteX20" fmla="*/ 4672018 w 6189922"/>
              <a:gd name="connsiteY20" fmla="*/ 29623 h 6271083"/>
              <a:gd name="connsiteX21" fmla="*/ 5449258 w 6189922"/>
              <a:gd name="connsiteY21" fmla="*/ 733711 h 6271083"/>
              <a:gd name="connsiteX22" fmla="*/ 6189922 w 6189922"/>
              <a:gd name="connsiteY22" fmla="*/ 2361343 h 6271083"/>
              <a:gd name="connsiteX0" fmla="*/ 4297114 w 6189922"/>
              <a:gd name="connsiteY0" fmla="*/ 6419975 h 6662971"/>
              <a:gd name="connsiteX1" fmla="*/ 3858202 w 6189922"/>
              <a:gd name="connsiteY1" fmla="*/ 6474839 h 6662971"/>
              <a:gd name="connsiteX2" fmla="*/ 3428434 w 6189922"/>
              <a:gd name="connsiteY2" fmla="*/ 6657719 h 6662971"/>
              <a:gd name="connsiteX3" fmla="*/ 3080962 w 6189922"/>
              <a:gd name="connsiteY3" fmla="*/ 6602855 h 6662971"/>
              <a:gd name="connsiteX4" fmla="*/ 2559754 w 6189922"/>
              <a:gd name="connsiteY4" fmla="*/ 6493127 h 6662971"/>
              <a:gd name="connsiteX5" fmla="*/ 1864810 w 6189922"/>
              <a:gd name="connsiteY5" fmla="*/ 6310247 h 6662971"/>
              <a:gd name="connsiteX6" fmla="*/ 1517338 w 6189922"/>
              <a:gd name="connsiteY6" fmla="*/ 6063359 h 6662971"/>
              <a:gd name="connsiteX7" fmla="*/ 1142434 w 6189922"/>
              <a:gd name="connsiteY7" fmla="*/ 5898767 h 6662971"/>
              <a:gd name="connsiteX8" fmla="*/ 785818 w 6189922"/>
              <a:gd name="connsiteY8" fmla="*/ 5514719 h 6662971"/>
              <a:gd name="connsiteX9" fmla="*/ 255466 w 6189922"/>
              <a:gd name="connsiteY9" fmla="*/ 4810631 h 6662971"/>
              <a:gd name="connsiteX10" fmla="*/ 100018 w 6189922"/>
              <a:gd name="connsiteY10" fmla="*/ 4325999 h 6662971"/>
              <a:gd name="connsiteX11" fmla="*/ 72586 w 6189922"/>
              <a:gd name="connsiteY11" fmla="*/ 3923663 h 6662971"/>
              <a:gd name="connsiteX12" fmla="*/ 72586 w 6189922"/>
              <a:gd name="connsiteY12" fmla="*/ 3292727 h 6662971"/>
              <a:gd name="connsiteX13" fmla="*/ 8578 w 6189922"/>
              <a:gd name="connsiteY13" fmla="*/ 2872103 h 6662971"/>
              <a:gd name="connsiteX14" fmla="*/ 17722 w 6189922"/>
              <a:gd name="connsiteY14" fmla="*/ 2478911 h 6662971"/>
              <a:gd name="connsiteX15" fmla="*/ 164026 w 6189922"/>
              <a:gd name="connsiteY15" fmla="*/ 2021711 h 6662971"/>
              <a:gd name="connsiteX16" fmla="*/ 310330 w 6189922"/>
              <a:gd name="connsiteY16" fmla="*/ 1573655 h 6662971"/>
              <a:gd name="connsiteX17" fmla="*/ 438346 w 6189922"/>
              <a:gd name="connsiteY17" fmla="*/ 1043303 h 6662971"/>
              <a:gd name="connsiteX18" fmla="*/ 712666 w 6189922"/>
              <a:gd name="connsiteY18" fmla="*/ 695831 h 6662971"/>
              <a:gd name="connsiteX19" fmla="*/ 941266 w 6189922"/>
              <a:gd name="connsiteY19" fmla="*/ 540383 h 6662971"/>
              <a:gd name="connsiteX20" fmla="*/ 3675322 w 6189922"/>
              <a:gd name="connsiteY20" fmla="*/ 888 h 6662971"/>
              <a:gd name="connsiteX21" fmla="*/ 4672018 w 6189922"/>
              <a:gd name="connsiteY21" fmla="*/ 421511 h 6662971"/>
              <a:gd name="connsiteX22" fmla="*/ 5449258 w 6189922"/>
              <a:gd name="connsiteY22" fmla="*/ 1125599 h 6662971"/>
              <a:gd name="connsiteX23" fmla="*/ 6189922 w 6189922"/>
              <a:gd name="connsiteY23" fmla="*/ 2753231 h 6662971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941266 w 6189922"/>
              <a:gd name="connsiteY19" fmla="*/ 727647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607239 h 6850235"/>
              <a:gd name="connsiteX1" fmla="*/ 3858202 w 6189922"/>
              <a:gd name="connsiteY1" fmla="*/ 6662103 h 6850235"/>
              <a:gd name="connsiteX2" fmla="*/ 3428434 w 6189922"/>
              <a:gd name="connsiteY2" fmla="*/ 6844983 h 6850235"/>
              <a:gd name="connsiteX3" fmla="*/ 3080962 w 6189922"/>
              <a:gd name="connsiteY3" fmla="*/ 6790119 h 6850235"/>
              <a:gd name="connsiteX4" fmla="*/ 2559754 w 6189922"/>
              <a:gd name="connsiteY4" fmla="*/ 6680391 h 6850235"/>
              <a:gd name="connsiteX5" fmla="*/ 1864810 w 6189922"/>
              <a:gd name="connsiteY5" fmla="*/ 6497511 h 6850235"/>
              <a:gd name="connsiteX6" fmla="*/ 1517338 w 6189922"/>
              <a:gd name="connsiteY6" fmla="*/ 6250623 h 6850235"/>
              <a:gd name="connsiteX7" fmla="*/ 1142434 w 6189922"/>
              <a:gd name="connsiteY7" fmla="*/ 6086031 h 6850235"/>
              <a:gd name="connsiteX8" fmla="*/ 785818 w 6189922"/>
              <a:gd name="connsiteY8" fmla="*/ 5701983 h 6850235"/>
              <a:gd name="connsiteX9" fmla="*/ 255466 w 6189922"/>
              <a:gd name="connsiteY9" fmla="*/ 4997895 h 6850235"/>
              <a:gd name="connsiteX10" fmla="*/ 100018 w 6189922"/>
              <a:gd name="connsiteY10" fmla="*/ 4513263 h 6850235"/>
              <a:gd name="connsiteX11" fmla="*/ 72586 w 6189922"/>
              <a:gd name="connsiteY11" fmla="*/ 4110927 h 6850235"/>
              <a:gd name="connsiteX12" fmla="*/ 72586 w 6189922"/>
              <a:gd name="connsiteY12" fmla="*/ 3479991 h 6850235"/>
              <a:gd name="connsiteX13" fmla="*/ 8578 w 6189922"/>
              <a:gd name="connsiteY13" fmla="*/ 3059367 h 6850235"/>
              <a:gd name="connsiteX14" fmla="*/ 17722 w 6189922"/>
              <a:gd name="connsiteY14" fmla="*/ 2666175 h 6850235"/>
              <a:gd name="connsiteX15" fmla="*/ 164026 w 6189922"/>
              <a:gd name="connsiteY15" fmla="*/ 2208975 h 6850235"/>
              <a:gd name="connsiteX16" fmla="*/ 310330 w 6189922"/>
              <a:gd name="connsiteY16" fmla="*/ 1760919 h 6850235"/>
              <a:gd name="connsiteX17" fmla="*/ 438346 w 6189922"/>
              <a:gd name="connsiteY17" fmla="*/ 1230567 h 6850235"/>
              <a:gd name="connsiteX18" fmla="*/ 712666 w 6189922"/>
              <a:gd name="connsiteY18" fmla="*/ 883095 h 6850235"/>
              <a:gd name="connsiteX19" fmla="*/ 1471618 w 6189922"/>
              <a:gd name="connsiteY19" fmla="*/ 700215 h 6850235"/>
              <a:gd name="connsiteX20" fmla="*/ 3071818 w 6189922"/>
              <a:gd name="connsiteY20" fmla="*/ 23560 h 6850235"/>
              <a:gd name="connsiteX21" fmla="*/ 3675322 w 6189922"/>
              <a:gd name="connsiteY21" fmla="*/ 188152 h 6850235"/>
              <a:gd name="connsiteX22" fmla="*/ 4672018 w 6189922"/>
              <a:gd name="connsiteY22" fmla="*/ 608775 h 6850235"/>
              <a:gd name="connsiteX23" fmla="*/ 5449258 w 6189922"/>
              <a:gd name="connsiteY23" fmla="*/ 1312863 h 6850235"/>
              <a:gd name="connsiteX24" fmla="*/ 6189922 w 6189922"/>
              <a:gd name="connsiteY24" fmla="*/ 2940495 h 6850235"/>
              <a:gd name="connsiteX0" fmla="*/ 4297114 w 6189922"/>
              <a:gd name="connsiteY0" fmla="*/ 6590560 h 6833556"/>
              <a:gd name="connsiteX1" fmla="*/ 3858202 w 6189922"/>
              <a:gd name="connsiteY1" fmla="*/ 6645424 h 6833556"/>
              <a:gd name="connsiteX2" fmla="*/ 3428434 w 6189922"/>
              <a:gd name="connsiteY2" fmla="*/ 6828304 h 6833556"/>
              <a:gd name="connsiteX3" fmla="*/ 3080962 w 6189922"/>
              <a:gd name="connsiteY3" fmla="*/ 6773440 h 6833556"/>
              <a:gd name="connsiteX4" fmla="*/ 2559754 w 6189922"/>
              <a:gd name="connsiteY4" fmla="*/ 6663712 h 6833556"/>
              <a:gd name="connsiteX5" fmla="*/ 1864810 w 6189922"/>
              <a:gd name="connsiteY5" fmla="*/ 6480832 h 6833556"/>
              <a:gd name="connsiteX6" fmla="*/ 1517338 w 6189922"/>
              <a:gd name="connsiteY6" fmla="*/ 6233944 h 6833556"/>
              <a:gd name="connsiteX7" fmla="*/ 1142434 w 6189922"/>
              <a:gd name="connsiteY7" fmla="*/ 6069352 h 6833556"/>
              <a:gd name="connsiteX8" fmla="*/ 785818 w 6189922"/>
              <a:gd name="connsiteY8" fmla="*/ 5685304 h 6833556"/>
              <a:gd name="connsiteX9" fmla="*/ 255466 w 6189922"/>
              <a:gd name="connsiteY9" fmla="*/ 4981216 h 6833556"/>
              <a:gd name="connsiteX10" fmla="*/ 100018 w 6189922"/>
              <a:gd name="connsiteY10" fmla="*/ 4496584 h 6833556"/>
              <a:gd name="connsiteX11" fmla="*/ 72586 w 6189922"/>
              <a:gd name="connsiteY11" fmla="*/ 4094248 h 6833556"/>
              <a:gd name="connsiteX12" fmla="*/ 72586 w 6189922"/>
              <a:gd name="connsiteY12" fmla="*/ 3463312 h 6833556"/>
              <a:gd name="connsiteX13" fmla="*/ 8578 w 6189922"/>
              <a:gd name="connsiteY13" fmla="*/ 3042688 h 6833556"/>
              <a:gd name="connsiteX14" fmla="*/ 17722 w 6189922"/>
              <a:gd name="connsiteY14" fmla="*/ 2649496 h 6833556"/>
              <a:gd name="connsiteX15" fmla="*/ 164026 w 6189922"/>
              <a:gd name="connsiteY15" fmla="*/ 2192296 h 6833556"/>
              <a:gd name="connsiteX16" fmla="*/ 310330 w 6189922"/>
              <a:gd name="connsiteY16" fmla="*/ 1744240 h 6833556"/>
              <a:gd name="connsiteX17" fmla="*/ 438346 w 6189922"/>
              <a:gd name="connsiteY17" fmla="*/ 1213888 h 6833556"/>
              <a:gd name="connsiteX18" fmla="*/ 712666 w 6189922"/>
              <a:gd name="connsiteY18" fmla="*/ 866416 h 6833556"/>
              <a:gd name="connsiteX19" fmla="*/ 1471618 w 6189922"/>
              <a:gd name="connsiteY19" fmla="*/ 683536 h 6833556"/>
              <a:gd name="connsiteX20" fmla="*/ 1965394 w 6189922"/>
              <a:gd name="connsiteY20" fmla="*/ 326921 h 6833556"/>
              <a:gd name="connsiteX21" fmla="*/ 3071818 w 6189922"/>
              <a:gd name="connsiteY21" fmla="*/ 6881 h 6833556"/>
              <a:gd name="connsiteX22" fmla="*/ 3675322 w 6189922"/>
              <a:gd name="connsiteY22" fmla="*/ 171473 h 6833556"/>
              <a:gd name="connsiteX23" fmla="*/ 4672018 w 6189922"/>
              <a:gd name="connsiteY23" fmla="*/ 592096 h 6833556"/>
              <a:gd name="connsiteX24" fmla="*/ 5449258 w 6189922"/>
              <a:gd name="connsiteY24" fmla="*/ 1296184 h 6833556"/>
              <a:gd name="connsiteX25" fmla="*/ 6189922 w 6189922"/>
              <a:gd name="connsiteY25" fmla="*/ 2923816 h 6833556"/>
              <a:gd name="connsiteX0" fmla="*/ 4297114 w 6189922"/>
              <a:gd name="connsiteY0" fmla="*/ 6583691 h 6826687"/>
              <a:gd name="connsiteX1" fmla="*/ 3858202 w 6189922"/>
              <a:gd name="connsiteY1" fmla="*/ 6638555 h 6826687"/>
              <a:gd name="connsiteX2" fmla="*/ 3428434 w 6189922"/>
              <a:gd name="connsiteY2" fmla="*/ 6821435 h 6826687"/>
              <a:gd name="connsiteX3" fmla="*/ 3080962 w 6189922"/>
              <a:gd name="connsiteY3" fmla="*/ 6766571 h 6826687"/>
              <a:gd name="connsiteX4" fmla="*/ 2559754 w 6189922"/>
              <a:gd name="connsiteY4" fmla="*/ 6656843 h 6826687"/>
              <a:gd name="connsiteX5" fmla="*/ 1864810 w 6189922"/>
              <a:gd name="connsiteY5" fmla="*/ 6473963 h 6826687"/>
              <a:gd name="connsiteX6" fmla="*/ 1517338 w 6189922"/>
              <a:gd name="connsiteY6" fmla="*/ 6227075 h 6826687"/>
              <a:gd name="connsiteX7" fmla="*/ 1142434 w 6189922"/>
              <a:gd name="connsiteY7" fmla="*/ 6062483 h 6826687"/>
              <a:gd name="connsiteX8" fmla="*/ 785818 w 6189922"/>
              <a:gd name="connsiteY8" fmla="*/ 5678435 h 6826687"/>
              <a:gd name="connsiteX9" fmla="*/ 255466 w 6189922"/>
              <a:gd name="connsiteY9" fmla="*/ 4974347 h 6826687"/>
              <a:gd name="connsiteX10" fmla="*/ 100018 w 6189922"/>
              <a:gd name="connsiteY10" fmla="*/ 4489715 h 6826687"/>
              <a:gd name="connsiteX11" fmla="*/ 72586 w 6189922"/>
              <a:gd name="connsiteY11" fmla="*/ 4087379 h 6826687"/>
              <a:gd name="connsiteX12" fmla="*/ 72586 w 6189922"/>
              <a:gd name="connsiteY12" fmla="*/ 3456443 h 6826687"/>
              <a:gd name="connsiteX13" fmla="*/ 8578 w 6189922"/>
              <a:gd name="connsiteY13" fmla="*/ 3035819 h 6826687"/>
              <a:gd name="connsiteX14" fmla="*/ 17722 w 6189922"/>
              <a:gd name="connsiteY14" fmla="*/ 2642627 h 6826687"/>
              <a:gd name="connsiteX15" fmla="*/ 164026 w 6189922"/>
              <a:gd name="connsiteY15" fmla="*/ 2185427 h 6826687"/>
              <a:gd name="connsiteX16" fmla="*/ 310330 w 6189922"/>
              <a:gd name="connsiteY16" fmla="*/ 1737371 h 6826687"/>
              <a:gd name="connsiteX17" fmla="*/ 438346 w 6189922"/>
              <a:gd name="connsiteY17" fmla="*/ 1207019 h 6826687"/>
              <a:gd name="connsiteX18" fmla="*/ 712666 w 6189922"/>
              <a:gd name="connsiteY18" fmla="*/ 859547 h 6826687"/>
              <a:gd name="connsiteX19" fmla="*/ 1471618 w 6189922"/>
              <a:gd name="connsiteY19" fmla="*/ 676667 h 6826687"/>
              <a:gd name="connsiteX20" fmla="*/ 1965394 w 6189922"/>
              <a:gd name="connsiteY20" fmla="*/ 320052 h 6826687"/>
              <a:gd name="connsiteX21" fmla="*/ 2651194 w 6189922"/>
              <a:gd name="connsiteY21" fmla="*/ 201179 h 6826687"/>
              <a:gd name="connsiteX22" fmla="*/ 3071818 w 6189922"/>
              <a:gd name="connsiteY22" fmla="*/ 12 h 6826687"/>
              <a:gd name="connsiteX23" fmla="*/ 3675322 w 6189922"/>
              <a:gd name="connsiteY23" fmla="*/ 164604 h 6826687"/>
              <a:gd name="connsiteX24" fmla="*/ 4672018 w 6189922"/>
              <a:gd name="connsiteY24" fmla="*/ 585227 h 6826687"/>
              <a:gd name="connsiteX25" fmla="*/ 5449258 w 6189922"/>
              <a:gd name="connsiteY25" fmla="*/ 1289315 h 6826687"/>
              <a:gd name="connsiteX26" fmla="*/ 6189922 w 6189922"/>
              <a:gd name="connsiteY26" fmla="*/ 2916947 h 6826687"/>
              <a:gd name="connsiteX0" fmla="*/ 4297114 w 6189922"/>
              <a:gd name="connsiteY0" fmla="*/ 6639812 h 6882808"/>
              <a:gd name="connsiteX1" fmla="*/ 3858202 w 6189922"/>
              <a:gd name="connsiteY1" fmla="*/ 6694676 h 6882808"/>
              <a:gd name="connsiteX2" fmla="*/ 3428434 w 6189922"/>
              <a:gd name="connsiteY2" fmla="*/ 6877556 h 6882808"/>
              <a:gd name="connsiteX3" fmla="*/ 3080962 w 6189922"/>
              <a:gd name="connsiteY3" fmla="*/ 6822692 h 6882808"/>
              <a:gd name="connsiteX4" fmla="*/ 2559754 w 6189922"/>
              <a:gd name="connsiteY4" fmla="*/ 6712964 h 6882808"/>
              <a:gd name="connsiteX5" fmla="*/ 1864810 w 6189922"/>
              <a:gd name="connsiteY5" fmla="*/ 6530084 h 6882808"/>
              <a:gd name="connsiteX6" fmla="*/ 1517338 w 6189922"/>
              <a:gd name="connsiteY6" fmla="*/ 6283196 h 6882808"/>
              <a:gd name="connsiteX7" fmla="*/ 1142434 w 6189922"/>
              <a:gd name="connsiteY7" fmla="*/ 6118604 h 6882808"/>
              <a:gd name="connsiteX8" fmla="*/ 785818 w 6189922"/>
              <a:gd name="connsiteY8" fmla="*/ 5734556 h 6882808"/>
              <a:gd name="connsiteX9" fmla="*/ 255466 w 6189922"/>
              <a:gd name="connsiteY9" fmla="*/ 5030468 h 6882808"/>
              <a:gd name="connsiteX10" fmla="*/ 100018 w 6189922"/>
              <a:gd name="connsiteY10" fmla="*/ 4545836 h 6882808"/>
              <a:gd name="connsiteX11" fmla="*/ 72586 w 6189922"/>
              <a:gd name="connsiteY11" fmla="*/ 4143500 h 6882808"/>
              <a:gd name="connsiteX12" fmla="*/ 72586 w 6189922"/>
              <a:gd name="connsiteY12" fmla="*/ 3512564 h 6882808"/>
              <a:gd name="connsiteX13" fmla="*/ 8578 w 6189922"/>
              <a:gd name="connsiteY13" fmla="*/ 3091940 h 6882808"/>
              <a:gd name="connsiteX14" fmla="*/ 17722 w 6189922"/>
              <a:gd name="connsiteY14" fmla="*/ 2698748 h 6882808"/>
              <a:gd name="connsiteX15" fmla="*/ 164026 w 6189922"/>
              <a:gd name="connsiteY15" fmla="*/ 2241548 h 6882808"/>
              <a:gd name="connsiteX16" fmla="*/ 310330 w 6189922"/>
              <a:gd name="connsiteY16" fmla="*/ 1793492 h 6882808"/>
              <a:gd name="connsiteX17" fmla="*/ 438346 w 6189922"/>
              <a:gd name="connsiteY17" fmla="*/ 1263140 h 6882808"/>
              <a:gd name="connsiteX18" fmla="*/ 712666 w 6189922"/>
              <a:gd name="connsiteY18" fmla="*/ 915668 h 6882808"/>
              <a:gd name="connsiteX19" fmla="*/ 1471618 w 6189922"/>
              <a:gd name="connsiteY19" fmla="*/ 732788 h 6882808"/>
              <a:gd name="connsiteX20" fmla="*/ 1965394 w 6189922"/>
              <a:gd name="connsiteY20" fmla="*/ 376173 h 6882808"/>
              <a:gd name="connsiteX21" fmla="*/ 2651194 w 6189922"/>
              <a:gd name="connsiteY21" fmla="*/ 257300 h 6882808"/>
              <a:gd name="connsiteX22" fmla="*/ 3071818 w 6189922"/>
              <a:gd name="connsiteY22" fmla="*/ 56133 h 6882808"/>
              <a:gd name="connsiteX23" fmla="*/ 3675322 w 6189922"/>
              <a:gd name="connsiteY23" fmla="*/ 220725 h 6882808"/>
              <a:gd name="connsiteX24" fmla="*/ 3730186 w 6189922"/>
              <a:gd name="connsiteY24" fmla="*/ 10412 h 6882808"/>
              <a:gd name="connsiteX25" fmla="*/ 4672018 w 6189922"/>
              <a:gd name="connsiteY25" fmla="*/ 641348 h 6882808"/>
              <a:gd name="connsiteX26" fmla="*/ 5449258 w 6189922"/>
              <a:gd name="connsiteY26" fmla="*/ 1345436 h 6882808"/>
              <a:gd name="connsiteX27" fmla="*/ 6189922 w 6189922"/>
              <a:gd name="connsiteY27" fmla="*/ 2973068 h 6882808"/>
              <a:gd name="connsiteX0" fmla="*/ 4297114 w 6189922"/>
              <a:gd name="connsiteY0" fmla="*/ 6670323 h 6913319"/>
              <a:gd name="connsiteX1" fmla="*/ 3858202 w 6189922"/>
              <a:gd name="connsiteY1" fmla="*/ 6725187 h 6913319"/>
              <a:gd name="connsiteX2" fmla="*/ 3428434 w 6189922"/>
              <a:gd name="connsiteY2" fmla="*/ 6908067 h 6913319"/>
              <a:gd name="connsiteX3" fmla="*/ 3080962 w 6189922"/>
              <a:gd name="connsiteY3" fmla="*/ 6853203 h 6913319"/>
              <a:gd name="connsiteX4" fmla="*/ 2559754 w 6189922"/>
              <a:gd name="connsiteY4" fmla="*/ 6743475 h 6913319"/>
              <a:gd name="connsiteX5" fmla="*/ 1864810 w 6189922"/>
              <a:gd name="connsiteY5" fmla="*/ 6560595 h 6913319"/>
              <a:gd name="connsiteX6" fmla="*/ 1517338 w 6189922"/>
              <a:gd name="connsiteY6" fmla="*/ 6313707 h 6913319"/>
              <a:gd name="connsiteX7" fmla="*/ 1142434 w 6189922"/>
              <a:gd name="connsiteY7" fmla="*/ 6149115 h 6913319"/>
              <a:gd name="connsiteX8" fmla="*/ 785818 w 6189922"/>
              <a:gd name="connsiteY8" fmla="*/ 5765067 h 6913319"/>
              <a:gd name="connsiteX9" fmla="*/ 255466 w 6189922"/>
              <a:gd name="connsiteY9" fmla="*/ 5060979 h 6913319"/>
              <a:gd name="connsiteX10" fmla="*/ 100018 w 6189922"/>
              <a:gd name="connsiteY10" fmla="*/ 4576347 h 6913319"/>
              <a:gd name="connsiteX11" fmla="*/ 72586 w 6189922"/>
              <a:gd name="connsiteY11" fmla="*/ 4174011 h 6913319"/>
              <a:gd name="connsiteX12" fmla="*/ 72586 w 6189922"/>
              <a:gd name="connsiteY12" fmla="*/ 3543075 h 6913319"/>
              <a:gd name="connsiteX13" fmla="*/ 8578 w 6189922"/>
              <a:gd name="connsiteY13" fmla="*/ 3122451 h 6913319"/>
              <a:gd name="connsiteX14" fmla="*/ 17722 w 6189922"/>
              <a:gd name="connsiteY14" fmla="*/ 2729259 h 6913319"/>
              <a:gd name="connsiteX15" fmla="*/ 164026 w 6189922"/>
              <a:gd name="connsiteY15" fmla="*/ 2272059 h 6913319"/>
              <a:gd name="connsiteX16" fmla="*/ 310330 w 6189922"/>
              <a:gd name="connsiteY16" fmla="*/ 1824003 h 6913319"/>
              <a:gd name="connsiteX17" fmla="*/ 438346 w 6189922"/>
              <a:gd name="connsiteY17" fmla="*/ 1293651 h 6913319"/>
              <a:gd name="connsiteX18" fmla="*/ 712666 w 6189922"/>
              <a:gd name="connsiteY18" fmla="*/ 946179 h 6913319"/>
              <a:gd name="connsiteX19" fmla="*/ 1471618 w 6189922"/>
              <a:gd name="connsiteY19" fmla="*/ 763299 h 6913319"/>
              <a:gd name="connsiteX20" fmla="*/ 1965394 w 6189922"/>
              <a:gd name="connsiteY20" fmla="*/ 406684 h 6913319"/>
              <a:gd name="connsiteX21" fmla="*/ 2651194 w 6189922"/>
              <a:gd name="connsiteY21" fmla="*/ 287811 h 6913319"/>
              <a:gd name="connsiteX22" fmla="*/ 3071818 w 6189922"/>
              <a:gd name="connsiteY22" fmla="*/ 86644 h 6913319"/>
              <a:gd name="connsiteX23" fmla="*/ 3730186 w 6189922"/>
              <a:gd name="connsiteY23" fmla="*/ 40923 h 6913319"/>
              <a:gd name="connsiteX24" fmla="*/ 4672018 w 6189922"/>
              <a:gd name="connsiteY24" fmla="*/ 671859 h 6913319"/>
              <a:gd name="connsiteX25" fmla="*/ 5449258 w 6189922"/>
              <a:gd name="connsiteY25" fmla="*/ 1375947 h 6913319"/>
              <a:gd name="connsiteX26" fmla="*/ 6189922 w 6189922"/>
              <a:gd name="connsiteY26" fmla="*/ 3003579 h 6913319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5613850 w 6189922"/>
              <a:gd name="connsiteY28" fmla="*/ 1451936 h 6897867"/>
              <a:gd name="connsiteX29" fmla="*/ 6189922 w 6189922"/>
              <a:gd name="connsiteY29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49258 w 6189922"/>
              <a:gd name="connsiteY26" fmla="*/ 1360495 h 6897867"/>
              <a:gd name="connsiteX27" fmla="*/ 5266378 w 6189922"/>
              <a:gd name="connsiteY27" fmla="*/ 1205048 h 6897867"/>
              <a:gd name="connsiteX28" fmla="*/ 6189922 w 6189922"/>
              <a:gd name="connsiteY28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266378 w 6189922"/>
              <a:gd name="connsiteY26" fmla="*/ 1205048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672018 w 6189922"/>
              <a:gd name="connsiteY25" fmla="*/ 656407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6189922 w 6189922"/>
              <a:gd name="connsiteY27" fmla="*/ 2988127 h 6897867"/>
              <a:gd name="connsiteX0" fmla="*/ 4297114 w 6189922"/>
              <a:gd name="connsiteY0" fmla="*/ 6654871 h 6897867"/>
              <a:gd name="connsiteX1" fmla="*/ 3858202 w 6189922"/>
              <a:gd name="connsiteY1" fmla="*/ 6709735 h 6897867"/>
              <a:gd name="connsiteX2" fmla="*/ 3428434 w 6189922"/>
              <a:gd name="connsiteY2" fmla="*/ 6892615 h 6897867"/>
              <a:gd name="connsiteX3" fmla="*/ 3080962 w 6189922"/>
              <a:gd name="connsiteY3" fmla="*/ 6837751 h 6897867"/>
              <a:gd name="connsiteX4" fmla="*/ 2559754 w 6189922"/>
              <a:gd name="connsiteY4" fmla="*/ 6728023 h 6897867"/>
              <a:gd name="connsiteX5" fmla="*/ 1864810 w 6189922"/>
              <a:gd name="connsiteY5" fmla="*/ 6545143 h 6897867"/>
              <a:gd name="connsiteX6" fmla="*/ 1517338 w 6189922"/>
              <a:gd name="connsiteY6" fmla="*/ 6298255 h 6897867"/>
              <a:gd name="connsiteX7" fmla="*/ 1142434 w 6189922"/>
              <a:gd name="connsiteY7" fmla="*/ 6133663 h 6897867"/>
              <a:gd name="connsiteX8" fmla="*/ 785818 w 6189922"/>
              <a:gd name="connsiteY8" fmla="*/ 5749615 h 6897867"/>
              <a:gd name="connsiteX9" fmla="*/ 255466 w 6189922"/>
              <a:gd name="connsiteY9" fmla="*/ 5045527 h 6897867"/>
              <a:gd name="connsiteX10" fmla="*/ 100018 w 6189922"/>
              <a:gd name="connsiteY10" fmla="*/ 4560895 h 6897867"/>
              <a:gd name="connsiteX11" fmla="*/ 72586 w 6189922"/>
              <a:gd name="connsiteY11" fmla="*/ 4158559 h 6897867"/>
              <a:gd name="connsiteX12" fmla="*/ 72586 w 6189922"/>
              <a:gd name="connsiteY12" fmla="*/ 3527623 h 6897867"/>
              <a:gd name="connsiteX13" fmla="*/ 8578 w 6189922"/>
              <a:gd name="connsiteY13" fmla="*/ 3106999 h 6897867"/>
              <a:gd name="connsiteX14" fmla="*/ 17722 w 6189922"/>
              <a:gd name="connsiteY14" fmla="*/ 2713807 h 6897867"/>
              <a:gd name="connsiteX15" fmla="*/ 164026 w 6189922"/>
              <a:gd name="connsiteY15" fmla="*/ 2256607 h 6897867"/>
              <a:gd name="connsiteX16" fmla="*/ 310330 w 6189922"/>
              <a:gd name="connsiteY16" fmla="*/ 1808551 h 6897867"/>
              <a:gd name="connsiteX17" fmla="*/ 438346 w 6189922"/>
              <a:gd name="connsiteY17" fmla="*/ 1278199 h 6897867"/>
              <a:gd name="connsiteX18" fmla="*/ 712666 w 6189922"/>
              <a:gd name="connsiteY18" fmla="*/ 930727 h 6897867"/>
              <a:gd name="connsiteX19" fmla="*/ 1471618 w 6189922"/>
              <a:gd name="connsiteY19" fmla="*/ 747847 h 6897867"/>
              <a:gd name="connsiteX20" fmla="*/ 1965394 w 6189922"/>
              <a:gd name="connsiteY20" fmla="*/ 391232 h 6897867"/>
              <a:gd name="connsiteX21" fmla="*/ 2651194 w 6189922"/>
              <a:gd name="connsiteY21" fmla="*/ 272359 h 6897867"/>
              <a:gd name="connsiteX22" fmla="*/ 3071818 w 6189922"/>
              <a:gd name="connsiteY22" fmla="*/ 71192 h 6897867"/>
              <a:gd name="connsiteX23" fmla="*/ 3730186 w 6189922"/>
              <a:gd name="connsiteY23" fmla="*/ 25471 h 6897867"/>
              <a:gd name="connsiteX24" fmla="*/ 4351978 w 6189922"/>
              <a:gd name="connsiteY24" fmla="*/ 336368 h 6897867"/>
              <a:gd name="connsiteX25" fmla="*/ 4845754 w 6189922"/>
              <a:gd name="connsiteY25" fmla="*/ 784423 h 6897867"/>
              <a:gd name="connsiteX26" fmla="*/ 5421826 w 6189922"/>
              <a:gd name="connsiteY26" fmla="*/ 1333064 h 6897867"/>
              <a:gd name="connsiteX27" fmla="*/ 5961322 w 6189922"/>
              <a:gd name="connsiteY27" fmla="*/ 1991432 h 6897867"/>
              <a:gd name="connsiteX28" fmla="*/ 6189922 w 6189922"/>
              <a:gd name="connsiteY28" fmla="*/ 2988127 h 6897867"/>
              <a:gd name="connsiteX0" fmla="*/ 5723578 w 6189922"/>
              <a:gd name="connsiteY0" fmla="*/ 4570039 h 6938782"/>
              <a:gd name="connsiteX1" fmla="*/ 3858202 w 6189922"/>
              <a:gd name="connsiteY1" fmla="*/ 6709735 h 6938782"/>
              <a:gd name="connsiteX2" fmla="*/ 3428434 w 6189922"/>
              <a:gd name="connsiteY2" fmla="*/ 6892615 h 6938782"/>
              <a:gd name="connsiteX3" fmla="*/ 3080962 w 6189922"/>
              <a:gd name="connsiteY3" fmla="*/ 6837751 h 6938782"/>
              <a:gd name="connsiteX4" fmla="*/ 2559754 w 6189922"/>
              <a:gd name="connsiteY4" fmla="*/ 6728023 h 6938782"/>
              <a:gd name="connsiteX5" fmla="*/ 1864810 w 6189922"/>
              <a:gd name="connsiteY5" fmla="*/ 6545143 h 6938782"/>
              <a:gd name="connsiteX6" fmla="*/ 1517338 w 6189922"/>
              <a:gd name="connsiteY6" fmla="*/ 6298255 h 6938782"/>
              <a:gd name="connsiteX7" fmla="*/ 1142434 w 6189922"/>
              <a:gd name="connsiteY7" fmla="*/ 6133663 h 6938782"/>
              <a:gd name="connsiteX8" fmla="*/ 785818 w 6189922"/>
              <a:gd name="connsiteY8" fmla="*/ 5749615 h 6938782"/>
              <a:gd name="connsiteX9" fmla="*/ 255466 w 6189922"/>
              <a:gd name="connsiteY9" fmla="*/ 5045527 h 6938782"/>
              <a:gd name="connsiteX10" fmla="*/ 100018 w 6189922"/>
              <a:gd name="connsiteY10" fmla="*/ 4560895 h 6938782"/>
              <a:gd name="connsiteX11" fmla="*/ 72586 w 6189922"/>
              <a:gd name="connsiteY11" fmla="*/ 4158559 h 6938782"/>
              <a:gd name="connsiteX12" fmla="*/ 72586 w 6189922"/>
              <a:gd name="connsiteY12" fmla="*/ 3527623 h 6938782"/>
              <a:gd name="connsiteX13" fmla="*/ 8578 w 6189922"/>
              <a:gd name="connsiteY13" fmla="*/ 3106999 h 6938782"/>
              <a:gd name="connsiteX14" fmla="*/ 17722 w 6189922"/>
              <a:gd name="connsiteY14" fmla="*/ 2713807 h 6938782"/>
              <a:gd name="connsiteX15" fmla="*/ 164026 w 6189922"/>
              <a:gd name="connsiteY15" fmla="*/ 2256607 h 6938782"/>
              <a:gd name="connsiteX16" fmla="*/ 310330 w 6189922"/>
              <a:gd name="connsiteY16" fmla="*/ 1808551 h 6938782"/>
              <a:gd name="connsiteX17" fmla="*/ 438346 w 6189922"/>
              <a:gd name="connsiteY17" fmla="*/ 1278199 h 6938782"/>
              <a:gd name="connsiteX18" fmla="*/ 712666 w 6189922"/>
              <a:gd name="connsiteY18" fmla="*/ 930727 h 6938782"/>
              <a:gd name="connsiteX19" fmla="*/ 1471618 w 6189922"/>
              <a:gd name="connsiteY19" fmla="*/ 747847 h 6938782"/>
              <a:gd name="connsiteX20" fmla="*/ 1965394 w 6189922"/>
              <a:gd name="connsiteY20" fmla="*/ 391232 h 6938782"/>
              <a:gd name="connsiteX21" fmla="*/ 2651194 w 6189922"/>
              <a:gd name="connsiteY21" fmla="*/ 272359 h 6938782"/>
              <a:gd name="connsiteX22" fmla="*/ 3071818 w 6189922"/>
              <a:gd name="connsiteY22" fmla="*/ 71192 h 6938782"/>
              <a:gd name="connsiteX23" fmla="*/ 3730186 w 6189922"/>
              <a:gd name="connsiteY23" fmla="*/ 25471 h 6938782"/>
              <a:gd name="connsiteX24" fmla="*/ 4351978 w 6189922"/>
              <a:gd name="connsiteY24" fmla="*/ 336368 h 6938782"/>
              <a:gd name="connsiteX25" fmla="*/ 4845754 w 6189922"/>
              <a:gd name="connsiteY25" fmla="*/ 784423 h 6938782"/>
              <a:gd name="connsiteX26" fmla="*/ 5421826 w 6189922"/>
              <a:gd name="connsiteY26" fmla="*/ 1333064 h 6938782"/>
              <a:gd name="connsiteX27" fmla="*/ 5961322 w 6189922"/>
              <a:gd name="connsiteY27" fmla="*/ 1991432 h 6938782"/>
              <a:gd name="connsiteX28" fmla="*/ 6189922 w 6189922"/>
              <a:gd name="connsiteY28" fmla="*/ 2988127 h 6938782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059370 w 6189922"/>
              <a:gd name="connsiteY1" fmla="*/ 6563431 h 6907300"/>
              <a:gd name="connsiteX2" fmla="*/ 3428434 w 6189922"/>
              <a:gd name="connsiteY2" fmla="*/ 6892615 h 6907300"/>
              <a:gd name="connsiteX3" fmla="*/ 3080962 w 6189922"/>
              <a:gd name="connsiteY3" fmla="*/ 6837751 h 6907300"/>
              <a:gd name="connsiteX4" fmla="*/ 2559754 w 6189922"/>
              <a:gd name="connsiteY4" fmla="*/ 6728023 h 6907300"/>
              <a:gd name="connsiteX5" fmla="*/ 1864810 w 6189922"/>
              <a:gd name="connsiteY5" fmla="*/ 6545143 h 6907300"/>
              <a:gd name="connsiteX6" fmla="*/ 1517338 w 6189922"/>
              <a:gd name="connsiteY6" fmla="*/ 6298255 h 6907300"/>
              <a:gd name="connsiteX7" fmla="*/ 1142434 w 6189922"/>
              <a:gd name="connsiteY7" fmla="*/ 6133663 h 6907300"/>
              <a:gd name="connsiteX8" fmla="*/ 785818 w 6189922"/>
              <a:gd name="connsiteY8" fmla="*/ 5749615 h 6907300"/>
              <a:gd name="connsiteX9" fmla="*/ 255466 w 6189922"/>
              <a:gd name="connsiteY9" fmla="*/ 5045527 h 6907300"/>
              <a:gd name="connsiteX10" fmla="*/ 100018 w 6189922"/>
              <a:gd name="connsiteY10" fmla="*/ 4560895 h 6907300"/>
              <a:gd name="connsiteX11" fmla="*/ 72586 w 6189922"/>
              <a:gd name="connsiteY11" fmla="*/ 4158559 h 6907300"/>
              <a:gd name="connsiteX12" fmla="*/ 72586 w 6189922"/>
              <a:gd name="connsiteY12" fmla="*/ 3527623 h 6907300"/>
              <a:gd name="connsiteX13" fmla="*/ 8578 w 6189922"/>
              <a:gd name="connsiteY13" fmla="*/ 3106999 h 6907300"/>
              <a:gd name="connsiteX14" fmla="*/ 17722 w 6189922"/>
              <a:gd name="connsiteY14" fmla="*/ 2713807 h 6907300"/>
              <a:gd name="connsiteX15" fmla="*/ 164026 w 6189922"/>
              <a:gd name="connsiteY15" fmla="*/ 2256607 h 6907300"/>
              <a:gd name="connsiteX16" fmla="*/ 310330 w 6189922"/>
              <a:gd name="connsiteY16" fmla="*/ 1808551 h 6907300"/>
              <a:gd name="connsiteX17" fmla="*/ 438346 w 6189922"/>
              <a:gd name="connsiteY17" fmla="*/ 1278199 h 6907300"/>
              <a:gd name="connsiteX18" fmla="*/ 712666 w 6189922"/>
              <a:gd name="connsiteY18" fmla="*/ 930727 h 6907300"/>
              <a:gd name="connsiteX19" fmla="*/ 1471618 w 6189922"/>
              <a:gd name="connsiteY19" fmla="*/ 747847 h 6907300"/>
              <a:gd name="connsiteX20" fmla="*/ 1965394 w 6189922"/>
              <a:gd name="connsiteY20" fmla="*/ 391232 h 6907300"/>
              <a:gd name="connsiteX21" fmla="*/ 2651194 w 6189922"/>
              <a:gd name="connsiteY21" fmla="*/ 272359 h 6907300"/>
              <a:gd name="connsiteX22" fmla="*/ 3071818 w 6189922"/>
              <a:gd name="connsiteY22" fmla="*/ 71192 h 6907300"/>
              <a:gd name="connsiteX23" fmla="*/ 3730186 w 6189922"/>
              <a:gd name="connsiteY23" fmla="*/ 25471 h 6907300"/>
              <a:gd name="connsiteX24" fmla="*/ 4351978 w 6189922"/>
              <a:gd name="connsiteY24" fmla="*/ 336368 h 6907300"/>
              <a:gd name="connsiteX25" fmla="*/ 4845754 w 6189922"/>
              <a:gd name="connsiteY25" fmla="*/ 784423 h 6907300"/>
              <a:gd name="connsiteX26" fmla="*/ 5421826 w 6189922"/>
              <a:gd name="connsiteY26" fmla="*/ 1333064 h 6907300"/>
              <a:gd name="connsiteX27" fmla="*/ 5961322 w 6189922"/>
              <a:gd name="connsiteY27" fmla="*/ 1991432 h 6907300"/>
              <a:gd name="connsiteX28" fmla="*/ 6189922 w 6189922"/>
              <a:gd name="connsiteY28" fmla="*/ 2988127 h 6907300"/>
              <a:gd name="connsiteX0" fmla="*/ 5723578 w 6189922"/>
              <a:gd name="connsiteY0" fmla="*/ 4570039 h 6907300"/>
              <a:gd name="connsiteX1" fmla="*/ 4443418 w 6189922"/>
              <a:gd name="connsiteY1" fmla="*/ 6554287 h 6907300"/>
              <a:gd name="connsiteX2" fmla="*/ 4059370 w 6189922"/>
              <a:gd name="connsiteY2" fmla="*/ 6563431 h 6907300"/>
              <a:gd name="connsiteX3" fmla="*/ 3428434 w 6189922"/>
              <a:gd name="connsiteY3" fmla="*/ 6892615 h 6907300"/>
              <a:gd name="connsiteX4" fmla="*/ 3080962 w 6189922"/>
              <a:gd name="connsiteY4" fmla="*/ 6837751 h 6907300"/>
              <a:gd name="connsiteX5" fmla="*/ 2559754 w 6189922"/>
              <a:gd name="connsiteY5" fmla="*/ 6728023 h 6907300"/>
              <a:gd name="connsiteX6" fmla="*/ 1864810 w 6189922"/>
              <a:gd name="connsiteY6" fmla="*/ 6545143 h 6907300"/>
              <a:gd name="connsiteX7" fmla="*/ 1517338 w 6189922"/>
              <a:gd name="connsiteY7" fmla="*/ 6298255 h 6907300"/>
              <a:gd name="connsiteX8" fmla="*/ 1142434 w 6189922"/>
              <a:gd name="connsiteY8" fmla="*/ 6133663 h 6907300"/>
              <a:gd name="connsiteX9" fmla="*/ 785818 w 6189922"/>
              <a:gd name="connsiteY9" fmla="*/ 5749615 h 6907300"/>
              <a:gd name="connsiteX10" fmla="*/ 255466 w 6189922"/>
              <a:gd name="connsiteY10" fmla="*/ 5045527 h 6907300"/>
              <a:gd name="connsiteX11" fmla="*/ 100018 w 6189922"/>
              <a:gd name="connsiteY11" fmla="*/ 4560895 h 6907300"/>
              <a:gd name="connsiteX12" fmla="*/ 72586 w 6189922"/>
              <a:gd name="connsiteY12" fmla="*/ 4158559 h 6907300"/>
              <a:gd name="connsiteX13" fmla="*/ 72586 w 6189922"/>
              <a:gd name="connsiteY13" fmla="*/ 3527623 h 6907300"/>
              <a:gd name="connsiteX14" fmla="*/ 8578 w 6189922"/>
              <a:gd name="connsiteY14" fmla="*/ 3106999 h 6907300"/>
              <a:gd name="connsiteX15" fmla="*/ 17722 w 6189922"/>
              <a:gd name="connsiteY15" fmla="*/ 2713807 h 6907300"/>
              <a:gd name="connsiteX16" fmla="*/ 164026 w 6189922"/>
              <a:gd name="connsiteY16" fmla="*/ 2256607 h 6907300"/>
              <a:gd name="connsiteX17" fmla="*/ 310330 w 6189922"/>
              <a:gd name="connsiteY17" fmla="*/ 1808551 h 6907300"/>
              <a:gd name="connsiteX18" fmla="*/ 438346 w 6189922"/>
              <a:gd name="connsiteY18" fmla="*/ 1278199 h 6907300"/>
              <a:gd name="connsiteX19" fmla="*/ 712666 w 6189922"/>
              <a:gd name="connsiteY19" fmla="*/ 930727 h 6907300"/>
              <a:gd name="connsiteX20" fmla="*/ 1471618 w 6189922"/>
              <a:gd name="connsiteY20" fmla="*/ 747847 h 6907300"/>
              <a:gd name="connsiteX21" fmla="*/ 1965394 w 6189922"/>
              <a:gd name="connsiteY21" fmla="*/ 391232 h 6907300"/>
              <a:gd name="connsiteX22" fmla="*/ 2651194 w 6189922"/>
              <a:gd name="connsiteY22" fmla="*/ 272359 h 6907300"/>
              <a:gd name="connsiteX23" fmla="*/ 3071818 w 6189922"/>
              <a:gd name="connsiteY23" fmla="*/ 71192 h 6907300"/>
              <a:gd name="connsiteX24" fmla="*/ 3730186 w 6189922"/>
              <a:gd name="connsiteY24" fmla="*/ 25471 h 6907300"/>
              <a:gd name="connsiteX25" fmla="*/ 4351978 w 6189922"/>
              <a:gd name="connsiteY25" fmla="*/ 336368 h 6907300"/>
              <a:gd name="connsiteX26" fmla="*/ 4845754 w 6189922"/>
              <a:gd name="connsiteY26" fmla="*/ 784423 h 6907300"/>
              <a:gd name="connsiteX27" fmla="*/ 5421826 w 6189922"/>
              <a:gd name="connsiteY27" fmla="*/ 1333064 h 6907300"/>
              <a:gd name="connsiteX28" fmla="*/ 5961322 w 6189922"/>
              <a:gd name="connsiteY28" fmla="*/ 1991432 h 6907300"/>
              <a:gd name="connsiteX29" fmla="*/ 6189922 w 6189922"/>
              <a:gd name="connsiteY29" fmla="*/ 2988127 h 6907300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443418 w 6189922"/>
              <a:gd name="connsiteY1" fmla="*/ 6554287 h 6900091"/>
              <a:gd name="connsiteX2" fmla="*/ 3958786 w 6189922"/>
              <a:gd name="connsiteY2" fmla="*/ 6673159 h 6900091"/>
              <a:gd name="connsiteX3" fmla="*/ 3428434 w 6189922"/>
              <a:gd name="connsiteY3" fmla="*/ 6892615 h 6900091"/>
              <a:gd name="connsiteX4" fmla="*/ 3080962 w 6189922"/>
              <a:gd name="connsiteY4" fmla="*/ 6837751 h 6900091"/>
              <a:gd name="connsiteX5" fmla="*/ 2559754 w 6189922"/>
              <a:gd name="connsiteY5" fmla="*/ 6728023 h 6900091"/>
              <a:gd name="connsiteX6" fmla="*/ 1864810 w 6189922"/>
              <a:gd name="connsiteY6" fmla="*/ 6545143 h 6900091"/>
              <a:gd name="connsiteX7" fmla="*/ 1517338 w 6189922"/>
              <a:gd name="connsiteY7" fmla="*/ 6298255 h 6900091"/>
              <a:gd name="connsiteX8" fmla="*/ 1142434 w 6189922"/>
              <a:gd name="connsiteY8" fmla="*/ 6133663 h 6900091"/>
              <a:gd name="connsiteX9" fmla="*/ 785818 w 6189922"/>
              <a:gd name="connsiteY9" fmla="*/ 5749615 h 6900091"/>
              <a:gd name="connsiteX10" fmla="*/ 255466 w 6189922"/>
              <a:gd name="connsiteY10" fmla="*/ 5045527 h 6900091"/>
              <a:gd name="connsiteX11" fmla="*/ 100018 w 6189922"/>
              <a:gd name="connsiteY11" fmla="*/ 4560895 h 6900091"/>
              <a:gd name="connsiteX12" fmla="*/ 72586 w 6189922"/>
              <a:gd name="connsiteY12" fmla="*/ 4158559 h 6900091"/>
              <a:gd name="connsiteX13" fmla="*/ 72586 w 6189922"/>
              <a:gd name="connsiteY13" fmla="*/ 3527623 h 6900091"/>
              <a:gd name="connsiteX14" fmla="*/ 8578 w 6189922"/>
              <a:gd name="connsiteY14" fmla="*/ 3106999 h 6900091"/>
              <a:gd name="connsiteX15" fmla="*/ 17722 w 6189922"/>
              <a:gd name="connsiteY15" fmla="*/ 2713807 h 6900091"/>
              <a:gd name="connsiteX16" fmla="*/ 164026 w 6189922"/>
              <a:gd name="connsiteY16" fmla="*/ 2256607 h 6900091"/>
              <a:gd name="connsiteX17" fmla="*/ 310330 w 6189922"/>
              <a:gd name="connsiteY17" fmla="*/ 1808551 h 6900091"/>
              <a:gd name="connsiteX18" fmla="*/ 438346 w 6189922"/>
              <a:gd name="connsiteY18" fmla="*/ 1278199 h 6900091"/>
              <a:gd name="connsiteX19" fmla="*/ 712666 w 6189922"/>
              <a:gd name="connsiteY19" fmla="*/ 930727 h 6900091"/>
              <a:gd name="connsiteX20" fmla="*/ 1471618 w 6189922"/>
              <a:gd name="connsiteY20" fmla="*/ 747847 h 6900091"/>
              <a:gd name="connsiteX21" fmla="*/ 1965394 w 6189922"/>
              <a:gd name="connsiteY21" fmla="*/ 391232 h 6900091"/>
              <a:gd name="connsiteX22" fmla="*/ 2651194 w 6189922"/>
              <a:gd name="connsiteY22" fmla="*/ 272359 h 6900091"/>
              <a:gd name="connsiteX23" fmla="*/ 3071818 w 6189922"/>
              <a:gd name="connsiteY23" fmla="*/ 71192 h 6900091"/>
              <a:gd name="connsiteX24" fmla="*/ 3730186 w 6189922"/>
              <a:gd name="connsiteY24" fmla="*/ 25471 h 6900091"/>
              <a:gd name="connsiteX25" fmla="*/ 4351978 w 6189922"/>
              <a:gd name="connsiteY25" fmla="*/ 336368 h 6900091"/>
              <a:gd name="connsiteX26" fmla="*/ 4845754 w 6189922"/>
              <a:gd name="connsiteY26" fmla="*/ 784423 h 6900091"/>
              <a:gd name="connsiteX27" fmla="*/ 5421826 w 6189922"/>
              <a:gd name="connsiteY27" fmla="*/ 1333064 h 6900091"/>
              <a:gd name="connsiteX28" fmla="*/ 5961322 w 6189922"/>
              <a:gd name="connsiteY28" fmla="*/ 1991432 h 6900091"/>
              <a:gd name="connsiteX29" fmla="*/ 6189922 w 6189922"/>
              <a:gd name="connsiteY29" fmla="*/ 2988127 h 6900091"/>
              <a:gd name="connsiteX0" fmla="*/ 5723578 w 6189922"/>
              <a:gd name="connsiteY0" fmla="*/ 4570039 h 6900091"/>
              <a:gd name="connsiteX1" fmla="*/ 4690306 w 6189922"/>
              <a:gd name="connsiteY1" fmla="*/ 6060512 h 6900091"/>
              <a:gd name="connsiteX2" fmla="*/ 4443418 w 6189922"/>
              <a:gd name="connsiteY2" fmla="*/ 6554287 h 6900091"/>
              <a:gd name="connsiteX3" fmla="*/ 3958786 w 6189922"/>
              <a:gd name="connsiteY3" fmla="*/ 6673159 h 6900091"/>
              <a:gd name="connsiteX4" fmla="*/ 3428434 w 6189922"/>
              <a:gd name="connsiteY4" fmla="*/ 6892615 h 6900091"/>
              <a:gd name="connsiteX5" fmla="*/ 3080962 w 6189922"/>
              <a:gd name="connsiteY5" fmla="*/ 6837751 h 6900091"/>
              <a:gd name="connsiteX6" fmla="*/ 2559754 w 6189922"/>
              <a:gd name="connsiteY6" fmla="*/ 6728023 h 6900091"/>
              <a:gd name="connsiteX7" fmla="*/ 1864810 w 6189922"/>
              <a:gd name="connsiteY7" fmla="*/ 6545143 h 6900091"/>
              <a:gd name="connsiteX8" fmla="*/ 1517338 w 6189922"/>
              <a:gd name="connsiteY8" fmla="*/ 6298255 h 6900091"/>
              <a:gd name="connsiteX9" fmla="*/ 1142434 w 6189922"/>
              <a:gd name="connsiteY9" fmla="*/ 6133663 h 6900091"/>
              <a:gd name="connsiteX10" fmla="*/ 785818 w 6189922"/>
              <a:gd name="connsiteY10" fmla="*/ 5749615 h 6900091"/>
              <a:gd name="connsiteX11" fmla="*/ 255466 w 6189922"/>
              <a:gd name="connsiteY11" fmla="*/ 5045527 h 6900091"/>
              <a:gd name="connsiteX12" fmla="*/ 100018 w 6189922"/>
              <a:gd name="connsiteY12" fmla="*/ 4560895 h 6900091"/>
              <a:gd name="connsiteX13" fmla="*/ 72586 w 6189922"/>
              <a:gd name="connsiteY13" fmla="*/ 4158559 h 6900091"/>
              <a:gd name="connsiteX14" fmla="*/ 72586 w 6189922"/>
              <a:gd name="connsiteY14" fmla="*/ 3527623 h 6900091"/>
              <a:gd name="connsiteX15" fmla="*/ 8578 w 6189922"/>
              <a:gd name="connsiteY15" fmla="*/ 3106999 h 6900091"/>
              <a:gd name="connsiteX16" fmla="*/ 17722 w 6189922"/>
              <a:gd name="connsiteY16" fmla="*/ 2713807 h 6900091"/>
              <a:gd name="connsiteX17" fmla="*/ 164026 w 6189922"/>
              <a:gd name="connsiteY17" fmla="*/ 2256607 h 6900091"/>
              <a:gd name="connsiteX18" fmla="*/ 310330 w 6189922"/>
              <a:gd name="connsiteY18" fmla="*/ 1808551 h 6900091"/>
              <a:gd name="connsiteX19" fmla="*/ 438346 w 6189922"/>
              <a:gd name="connsiteY19" fmla="*/ 1278199 h 6900091"/>
              <a:gd name="connsiteX20" fmla="*/ 712666 w 6189922"/>
              <a:gd name="connsiteY20" fmla="*/ 930727 h 6900091"/>
              <a:gd name="connsiteX21" fmla="*/ 1471618 w 6189922"/>
              <a:gd name="connsiteY21" fmla="*/ 747847 h 6900091"/>
              <a:gd name="connsiteX22" fmla="*/ 1965394 w 6189922"/>
              <a:gd name="connsiteY22" fmla="*/ 391232 h 6900091"/>
              <a:gd name="connsiteX23" fmla="*/ 2651194 w 6189922"/>
              <a:gd name="connsiteY23" fmla="*/ 272359 h 6900091"/>
              <a:gd name="connsiteX24" fmla="*/ 3071818 w 6189922"/>
              <a:gd name="connsiteY24" fmla="*/ 71192 h 6900091"/>
              <a:gd name="connsiteX25" fmla="*/ 3730186 w 6189922"/>
              <a:gd name="connsiteY25" fmla="*/ 25471 h 6900091"/>
              <a:gd name="connsiteX26" fmla="*/ 4351978 w 6189922"/>
              <a:gd name="connsiteY26" fmla="*/ 336368 h 6900091"/>
              <a:gd name="connsiteX27" fmla="*/ 4845754 w 6189922"/>
              <a:gd name="connsiteY27" fmla="*/ 784423 h 6900091"/>
              <a:gd name="connsiteX28" fmla="*/ 5421826 w 6189922"/>
              <a:gd name="connsiteY28" fmla="*/ 1333064 h 6900091"/>
              <a:gd name="connsiteX29" fmla="*/ 5961322 w 6189922"/>
              <a:gd name="connsiteY29" fmla="*/ 1991432 h 6900091"/>
              <a:gd name="connsiteX30" fmla="*/ 6189922 w 6189922"/>
              <a:gd name="connsiteY30" fmla="*/ 2988127 h 6900091"/>
              <a:gd name="connsiteX0" fmla="*/ 5723578 w 6189922"/>
              <a:gd name="connsiteY0" fmla="*/ 4570039 h 6900091"/>
              <a:gd name="connsiteX1" fmla="*/ 5074354 w 6189922"/>
              <a:gd name="connsiteY1" fmla="*/ 5585024 h 6900091"/>
              <a:gd name="connsiteX2" fmla="*/ 4690306 w 6189922"/>
              <a:gd name="connsiteY2" fmla="*/ 6060512 h 6900091"/>
              <a:gd name="connsiteX3" fmla="*/ 4443418 w 6189922"/>
              <a:gd name="connsiteY3" fmla="*/ 6554287 h 6900091"/>
              <a:gd name="connsiteX4" fmla="*/ 3958786 w 6189922"/>
              <a:gd name="connsiteY4" fmla="*/ 6673159 h 6900091"/>
              <a:gd name="connsiteX5" fmla="*/ 3428434 w 6189922"/>
              <a:gd name="connsiteY5" fmla="*/ 6892615 h 6900091"/>
              <a:gd name="connsiteX6" fmla="*/ 3080962 w 6189922"/>
              <a:gd name="connsiteY6" fmla="*/ 6837751 h 6900091"/>
              <a:gd name="connsiteX7" fmla="*/ 2559754 w 6189922"/>
              <a:gd name="connsiteY7" fmla="*/ 6728023 h 6900091"/>
              <a:gd name="connsiteX8" fmla="*/ 1864810 w 6189922"/>
              <a:gd name="connsiteY8" fmla="*/ 6545143 h 6900091"/>
              <a:gd name="connsiteX9" fmla="*/ 1517338 w 6189922"/>
              <a:gd name="connsiteY9" fmla="*/ 6298255 h 6900091"/>
              <a:gd name="connsiteX10" fmla="*/ 1142434 w 6189922"/>
              <a:gd name="connsiteY10" fmla="*/ 6133663 h 6900091"/>
              <a:gd name="connsiteX11" fmla="*/ 785818 w 6189922"/>
              <a:gd name="connsiteY11" fmla="*/ 5749615 h 6900091"/>
              <a:gd name="connsiteX12" fmla="*/ 255466 w 6189922"/>
              <a:gd name="connsiteY12" fmla="*/ 5045527 h 6900091"/>
              <a:gd name="connsiteX13" fmla="*/ 100018 w 6189922"/>
              <a:gd name="connsiteY13" fmla="*/ 4560895 h 6900091"/>
              <a:gd name="connsiteX14" fmla="*/ 72586 w 6189922"/>
              <a:gd name="connsiteY14" fmla="*/ 4158559 h 6900091"/>
              <a:gd name="connsiteX15" fmla="*/ 72586 w 6189922"/>
              <a:gd name="connsiteY15" fmla="*/ 3527623 h 6900091"/>
              <a:gd name="connsiteX16" fmla="*/ 8578 w 6189922"/>
              <a:gd name="connsiteY16" fmla="*/ 3106999 h 6900091"/>
              <a:gd name="connsiteX17" fmla="*/ 17722 w 6189922"/>
              <a:gd name="connsiteY17" fmla="*/ 2713807 h 6900091"/>
              <a:gd name="connsiteX18" fmla="*/ 164026 w 6189922"/>
              <a:gd name="connsiteY18" fmla="*/ 2256607 h 6900091"/>
              <a:gd name="connsiteX19" fmla="*/ 310330 w 6189922"/>
              <a:gd name="connsiteY19" fmla="*/ 1808551 h 6900091"/>
              <a:gd name="connsiteX20" fmla="*/ 438346 w 6189922"/>
              <a:gd name="connsiteY20" fmla="*/ 1278199 h 6900091"/>
              <a:gd name="connsiteX21" fmla="*/ 712666 w 6189922"/>
              <a:gd name="connsiteY21" fmla="*/ 930727 h 6900091"/>
              <a:gd name="connsiteX22" fmla="*/ 1471618 w 6189922"/>
              <a:gd name="connsiteY22" fmla="*/ 747847 h 6900091"/>
              <a:gd name="connsiteX23" fmla="*/ 1965394 w 6189922"/>
              <a:gd name="connsiteY23" fmla="*/ 391232 h 6900091"/>
              <a:gd name="connsiteX24" fmla="*/ 2651194 w 6189922"/>
              <a:gd name="connsiteY24" fmla="*/ 272359 h 6900091"/>
              <a:gd name="connsiteX25" fmla="*/ 3071818 w 6189922"/>
              <a:gd name="connsiteY25" fmla="*/ 71192 h 6900091"/>
              <a:gd name="connsiteX26" fmla="*/ 3730186 w 6189922"/>
              <a:gd name="connsiteY26" fmla="*/ 25471 h 6900091"/>
              <a:gd name="connsiteX27" fmla="*/ 4351978 w 6189922"/>
              <a:gd name="connsiteY27" fmla="*/ 336368 h 6900091"/>
              <a:gd name="connsiteX28" fmla="*/ 4845754 w 6189922"/>
              <a:gd name="connsiteY28" fmla="*/ 784423 h 6900091"/>
              <a:gd name="connsiteX29" fmla="*/ 5421826 w 6189922"/>
              <a:gd name="connsiteY29" fmla="*/ 1333064 h 6900091"/>
              <a:gd name="connsiteX30" fmla="*/ 5961322 w 6189922"/>
              <a:gd name="connsiteY30" fmla="*/ 1991432 h 6900091"/>
              <a:gd name="connsiteX31" fmla="*/ 6189922 w 6189922"/>
              <a:gd name="connsiteY31" fmla="*/ 2988127 h 6900091"/>
              <a:gd name="connsiteX0" fmla="*/ 5723578 w 6189922"/>
              <a:gd name="connsiteY0" fmla="*/ 4570039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89922"/>
              <a:gd name="connsiteY0" fmla="*/ 3865951 h 6900091"/>
              <a:gd name="connsiteX1" fmla="*/ 5421826 w 6189922"/>
              <a:gd name="connsiteY1" fmla="*/ 5118680 h 6900091"/>
              <a:gd name="connsiteX2" fmla="*/ 5074354 w 6189922"/>
              <a:gd name="connsiteY2" fmla="*/ 5585024 h 6900091"/>
              <a:gd name="connsiteX3" fmla="*/ 4690306 w 6189922"/>
              <a:gd name="connsiteY3" fmla="*/ 6060512 h 6900091"/>
              <a:gd name="connsiteX4" fmla="*/ 4443418 w 6189922"/>
              <a:gd name="connsiteY4" fmla="*/ 6554287 h 6900091"/>
              <a:gd name="connsiteX5" fmla="*/ 3958786 w 6189922"/>
              <a:gd name="connsiteY5" fmla="*/ 6673159 h 6900091"/>
              <a:gd name="connsiteX6" fmla="*/ 3428434 w 6189922"/>
              <a:gd name="connsiteY6" fmla="*/ 6892615 h 6900091"/>
              <a:gd name="connsiteX7" fmla="*/ 3080962 w 6189922"/>
              <a:gd name="connsiteY7" fmla="*/ 6837751 h 6900091"/>
              <a:gd name="connsiteX8" fmla="*/ 2559754 w 6189922"/>
              <a:gd name="connsiteY8" fmla="*/ 6728023 h 6900091"/>
              <a:gd name="connsiteX9" fmla="*/ 1864810 w 6189922"/>
              <a:gd name="connsiteY9" fmla="*/ 6545143 h 6900091"/>
              <a:gd name="connsiteX10" fmla="*/ 1517338 w 6189922"/>
              <a:gd name="connsiteY10" fmla="*/ 6298255 h 6900091"/>
              <a:gd name="connsiteX11" fmla="*/ 1142434 w 6189922"/>
              <a:gd name="connsiteY11" fmla="*/ 6133663 h 6900091"/>
              <a:gd name="connsiteX12" fmla="*/ 785818 w 6189922"/>
              <a:gd name="connsiteY12" fmla="*/ 5749615 h 6900091"/>
              <a:gd name="connsiteX13" fmla="*/ 255466 w 6189922"/>
              <a:gd name="connsiteY13" fmla="*/ 5045527 h 6900091"/>
              <a:gd name="connsiteX14" fmla="*/ 100018 w 6189922"/>
              <a:gd name="connsiteY14" fmla="*/ 4560895 h 6900091"/>
              <a:gd name="connsiteX15" fmla="*/ 72586 w 6189922"/>
              <a:gd name="connsiteY15" fmla="*/ 4158559 h 6900091"/>
              <a:gd name="connsiteX16" fmla="*/ 72586 w 6189922"/>
              <a:gd name="connsiteY16" fmla="*/ 3527623 h 6900091"/>
              <a:gd name="connsiteX17" fmla="*/ 8578 w 6189922"/>
              <a:gd name="connsiteY17" fmla="*/ 3106999 h 6900091"/>
              <a:gd name="connsiteX18" fmla="*/ 17722 w 6189922"/>
              <a:gd name="connsiteY18" fmla="*/ 2713807 h 6900091"/>
              <a:gd name="connsiteX19" fmla="*/ 164026 w 6189922"/>
              <a:gd name="connsiteY19" fmla="*/ 2256607 h 6900091"/>
              <a:gd name="connsiteX20" fmla="*/ 310330 w 6189922"/>
              <a:gd name="connsiteY20" fmla="*/ 1808551 h 6900091"/>
              <a:gd name="connsiteX21" fmla="*/ 438346 w 6189922"/>
              <a:gd name="connsiteY21" fmla="*/ 1278199 h 6900091"/>
              <a:gd name="connsiteX22" fmla="*/ 712666 w 6189922"/>
              <a:gd name="connsiteY22" fmla="*/ 930727 h 6900091"/>
              <a:gd name="connsiteX23" fmla="*/ 1471618 w 6189922"/>
              <a:gd name="connsiteY23" fmla="*/ 747847 h 6900091"/>
              <a:gd name="connsiteX24" fmla="*/ 1965394 w 6189922"/>
              <a:gd name="connsiteY24" fmla="*/ 391232 h 6900091"/>
              <a:gd name="connsiteX25" fmla="*/ 2651194 w 6189922"/>
              <a:gd name="connsiteY25" fmla="*/ 272359 h 6900091"/>
              <a:gd name="connsiteX26" fmla="*/ 3071818 w 6189922"/>
              <a:gd name="connsiteY26" fmla="*/ 71192 h 6900091"/>
              <a:gd name="connsiteX27" fmla="*/ 3730186 w 6189922"/>
              <a:gd name="connsiteY27" fmla="*/ 25471 h 6900091"/>
              <a:gd name="connsiteX28" fmla="*/ 4351978 w 6189922"/>
              <a:gd name="connsiteY28" fmla="*/ 336368 h 6900091"/>
              <a:gd name="connsiteX29" fmla="*/ 4845754 w 6189922"/>
              <a:gd name="connsiteY29" fmla="*/ 784423 h 6900091"/>
              <a:gd name="connsiteX30" fmla="*/ 5421826 w 6189922"/>
              <a:gd name="connsiteY30" fmla="*/ 1333064 h 6900091"/>
              <a:gd name="connsiteX31" fmla="*/ 5961322 w 6189922"/>
              <a:gd name="connsiteY31" fmla="*/ 1991432 h 6900091"/>
              <a:gd name="connsiteX32" fmla="*/ 6189922 w 6189922"/>
              <a:gd name="connsiteY32" fmla="*/ 2988127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171634 w 6171634"/>
              <a:gd name="connsiteY32" fmla="*/ 3875095 h 6900091"/>
              <a:gd name="connsiteX0" fmla="*/ 6162490 w 6171634"/>
              <a:gd name="connsiteY0" fmla="*/ 3865951 h 6900091"/>
              <a:gd name="connsiteX1" fmla="*/ 5421826 w 6171634"/>
              <a:gd name="connsiteY1" fmla="*/ 5118680 h 6900091"/>
              <a:gd name="connsiteX2" fmla="*/ 5074354 w 6171634"/>
              <a:gd name="connsiteY2" fmla="*/ 5585024 h 6900091"/>
              <a:gd name="connsiteX3" fmla="*/ 4690306 w 6171634"/>
              <a:gd name="connsiteY3" fmla="*/ 6060512 h 6900091"/>
              <a:gd name="connsiteX4" fmla="*/ 4443418 w 6171634"/>
              <a:gd name="connsiteY4" fmla="*/ 6554287 h 6900091"/>
              <a:gd name="connsiteX5" fmla="*/ 3958786 w 6171634"/>
              <a:gd name="connsiteY5" fmla="*/ 6673159 h 6900091"/>
              <a:gd name="connsiteX6" fmla="*/ 3428434 w 6171634"/>
              <a:gd name="connsiteY6" fmla="*/ 6892615 h 6900091"/>
              <a:gd name="connsiteX7" fmla="*/ 3080962 w 6171634"/>
              <a:gd name="connsiteY7" fmla="*/ 6837751 h 6900091"/>
              <a:gd name="connsiteX8" fmla="*/ 2559754 w 6171634"/>
              <a:gd name="connsiteY8" fmla="*/ 6728023 h 6900091"/>
              <a:gd name="connsiteX9" fmla="*/ 1864810 w 6171634"/>
              <a:gd name="connsiteY9" fmla="*/ 6545143 h 6900091"/>
              <a:gd name="connsiteX10" fmla="*/ 1517338 w 6171634"/>
              <a:gd name="connsiteY10" fmla="*/ 6298255 h 6900091"/>
              <a:gd name="connsiteX11" fmla="*/ 1142434 w 6171634"/>
              <a:gd name="connsiteY11" fmla="*/ 6133663 h 6900091"/>
              <a:gd name="connsiteX12" fmla="*/ 785818 w 6171634"/>
              <a:gd name="connsiteY12" fmla="*/ 5749615 h 6900091"/>
              <a:gd name="connsiteX13" fmla="*/ 255466 w 6171634"/>
              <a:gd name="connsiteY13" fmla="*/ 5045527 h 6900091"/>
              <a:gd name="connsiteX14" fmla="*/ 100018 w 6171634"/>
              <a:gd name="connsiteY14" fmla="*/ 4560895 h 6900091"/>
              <a:gd name="connsiteX15" fmla="*/ 72586 w 6171634"/>
              <a:gd name="connsiteY15" fmla="*/ 4158559 h 6900091"/>
              <a:gd name="connsiteX16" fmla="*/ 72586 w 6171634"/>
              <a:gd name="connsiteY16" fmla="*/ 3527623 h 6900091"/>
              <a:gd name="connsiteX17" fmla="*/ 8578 w 6171634"/>
              <a:gd name="connsiteY17" fmla="*/ 3106999 h 6900091"/>
              <a:gd name="connsiteX18" fmla="*/ 17722 w 6171634"/>
              <a:gd name="connsiteY18" fmla="*/ 2713807 h 6900091"/>
              <a:gd name="connsiteX19" fmla="*/ 164026 w 6171634"/>
              <a:gd name="connsiteY19" fmla="*/ 2256607 h 6900091"/>
              <a:gd name="connsiteX20" fmla="*/ 310330 w 6171634"/>
              <a:gd name="connsiteY20" fmla="*/ 1808551 h 6900091"/>
              <a:gd name="connsiteX21" fmla="*/ 438346 w 6171634"/>
              <a:gd name="connsiteY21" fmla="*/ 1278199 h 6900091"/>
              <a:gd name="connsiteX22" fmla="*/ 712666 w 6171634"/>
              <a:gd name="connsiteY22" fmla="*/ 930727 h 6900091"/>
              <a:gd name="connsiteX23" fmla="*/ 1471618 w 6171634"/>
              <a:gd name="connsiteY23" fmla="*/ 747847 h 6900091"/>
              <a:gd name="connsiteX24" fmla="*/ 1965394 w 6171634"/>
              <a:gd name="connsiteY24" fmla="*/ 391232 h 6900091"/>
              <a:gd name="connsiteX25" fmla="*/ 2651194 w 6171634"/>
              <a:gd name="connsiteY25" fmla="*/ 272359 h 6900091"/>
              <a:gd name="connsiteX26" fmla="*/ 3071818 w 6171634"/>
              <a:gd name="connsiteY26" fmla="*/ 71192 h 6900091"/>
              <a:gd name="connsiteX27" fmla="*/ 3730186 w 6171634"/>
              <a:gd name="connsiteY27" fmla="*/ 25471 h 6900091"/>
              <a:gd name="connsiteX28" fmla="*/ 4351978 w 6171634"/>
              <a:gd name="connsiteY28" fmla="*/ 336368 h 6900091"/>
              <a:gd name="connsiteX29" fmla="*/ 4845754 w 6171634"/>
              <a:gd name="connsiteY29" fmla="*/ 784423 h 6900091"/>
              <a:gd name="connsiteX30" fmla="*/ 5421826 w 6171634"/>
              <a:gd name="connsiteY30" fmla="*/ 1333064 h 6900091"/>
              <a:gd name="connsiteX31" fmla="*/ 5961322 w 6171634"/>
              <a:gd name="connsiteY31" fmla="*/ 1991432 h 6900091"/>
              <a:gd name="connsiteX32" fmla="*/ 6043618 w 6171634"/>
              <a:gd name="connsiteY32" fmla="*/ 2942408 h 6900091"/>
              <a:gd name="connsiteX33" fmla="*/ 6171634 w 6171634"/>
              <a:gd name="connsiteY33" fmla="*/ 3875095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71964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62490 w 6162490"/>
              <a:gd name="connsiteY33" fmla="*/ 3856807 h 6900091"/>
              <a:gd name="connsiteX0" fmla="*/ 6162490 w 6162660"/>
              <a:gd name="connsiteY0" fmla="*/ 3865951 h 6900091"/>
              <a:gd name="connsiteX1" fmla="*/ 5421826 w 6162660"/>
              <a:gd name="connsiteY1" fmla="*/ 5118680 h 6900091"/>
              <a:gd name="connsiteX2" fmla="*/ 5074354 w 6162660"/>
              <a:gd name="connsiteY2" fmla="*/ 5585024 h 6900091"/>
              <a:gd name="connsiteX3" fmla="*/ 4690306 w 6162660"/>
              <a:gd name="connsiteY3" fmla="*/ 6060512 h 6900091"/>
              <a:gd name="connsiteX4" fmla="*/ 4443418 w 6162660"/>
              <a:gd name="connsiteY4" fmla="*/ 6554287 h 6900091"/>
              <a:gd name="connsiteX5" fmla="*/ 3958786 w 6162660"/>
              <a:gd name="connsiteY5" fmla="*/ 6673159 h 6900091"/>
              <a:gd name="connsiteX6" fmla="*/ 3428434 w 6162660"/>
              <a:gd name="connsiteY6" fmla="*/ 6892615 h 6900091"/>
              <a:gd name="connsiteX7" fmla="*/ 3080962 w 6162660"/>
              <a:gd name="connsiteY7" fmla="*/ 6837751 h 6900091"/>
              <a:gd name="connsiteX8" fmla="*/ 2559754 w 6162660"/>
              <a:gd name="connsiteY8" fmla="*/ 6728023 h 6900091"/>
              <a:gd name="connsiteX9" fmla="*/ 1864810 w 6162660"/>
              <a:gd name="connsiteY9" fmla="*/ 6545143 h 6900091"/>
              <a:gd name="connsiteX10" fmla="*/ 1517338 w 6162660"/>
              <a:gd name="connsiteY10" fmla="*/ 6298255 h 6900091"/>
              <a:gd name="connsiteX11" fmla="*/ 1142434 w 6162660"/>
              <a:gd name="connsiteY11" fmla="*/ 6133663 h 6900091"/>
              <a:gd name="connsiteX12" fmla="*/ 785818 w 6162660"/>
              <a:gd name="connsiteY12" fmla="*/ 5749615 h 6900091"/>
              <a:gd name="connsiteX13" fmla="*/ 255466 w 6162660"/>
              <a:gd name="connsiteY13" fmla="*/ 5045527 h 6900091"/>
              <a:gd name="connsiteX14" fmla="*/ 100018 w 6162660"/>
              <a:gd name="connsiteY14" fmla="*/ 4560895 h 6900091"/>
              <a:gd name="connsiteX15" fmla="*/ 72586 w 6162660"/>
              <a:gd name="connsiteY15" fmla="*/ 4158559 h 6900091"/>
              <a:gd name="connsiteX16" fmla="*/ 72586 w 6162660"/>
              <a:gd name="connsiteY16" fmla="*/ 3527623 h 6900091"/>
              <a:gd name="connsiteX17" fmla="*/ 8578 w 6162660"/>
              <a:gd name="connsiteY17" fmla="*/ 3106999 h 6900091"/>
              <a:gd name="connsiteX18" fmla="*/ 17722 w 6162660"/>
              <a:gd name="connsiteY18" fmla="*/ 2713807 h 6900091"/>
              <a:gd name="connsiteX19" fmla="*/ 164026 w 6162660"/>
              <a:gd name="connsiteY19" fmla="*/ 2256607 h 6900091"/>
              <a:gd name="connsiteX20" fmla="*/ 310330 w 6162660"/>
              <a:gd name="connsiteY20" fmla="*/ 1808551 h 6900091"/>
              <a:gd name="connsiteX21" fmla="*/ 438346 w 6162660"/>
              <a:gd name="connsiteY21" fmla="*/ 1278199 h 6900091"/>
              <a:gd name="connsiteX22" fmla="*/ 712666 w 6162660"/>
              <a:gd name="connsiteY22" fmla="*/ 930727 h 6900091"/>
              <a:gd name="connsiteX23" fmla="*/ 1471618 w 6162660"/>
              <a:gd name="connsiteY23" fmla="*/ 747847 h 6900091"/>
              <a:gd name="connsiteX24" fmla="*/ 1965394 w 6162660"/>
              <a:gd name="connsiteY24" fmla="*/ 391232 h 6900091"/>
              <a:gd name="connsiteX25" fmla="*/ 2651194 w 6162660"/>
              <a:gd name="connsiteY25" fmla="*/ 272359 h 6900091"/>
              <a:gd name="connsiteX26" fmla="*/ 3071818 w 6162660"/>
              <a:gd name="connsiteY26" fmla="*/ 71192 h 6900091"/>
              <a:gd name="connsiteX27" fmla="*/ 3730186 w 6162660"/>
              <a:gd name="connsiteY27" fmla="*/ 25471 h 6900091"/>
              <a:gd name="connsiteX28" fmla="*/ 4351978 w 6162660"/>
              <a:gd name="connsiteY28" fmla="*/ 336368 h 6900091"/>
              <a:gd name="connsiteX29" fmla="*/ 4845754 w 6162660"/>
              <a:gd name="connsiteY29" fmla="*/ 784423 h 6900091"/>
              <a:gd name="connsiteX30" fmla="*/ 5421826 w 6162660"/>
              <a:gd name="connsiteY30" fmla="*/ 1333064 h 6900091"/>
              <a:gd name="connsiteX31" fmla="*/ 5961322 w 6162660"/>
              <a:gd name="connsiteY31" fmla="*/ 1991432 h 6900091"/>
              <a:gd name="connsiteX32" fmla="*/ 6043618 w 6162660"/>
              <a:gd name="connsiteY32" fmla="*/ 2942408 h 6900091"/>
              <a:gd name="connsiteX33" fmla="*/ 6162490 w 6162660"/>
              <a:gd name="connsiteY33" fmla="*/ 3856807 h 6900091"/>
              <a:gd name="connsiteX0" fmla="*/ 6162490 w 6162490"/>
              <a:gd name="connsiteY0" fmla="*/ 3865951 h 6900091"/>
              <a:gd name="connsiteX1" fmla="*/ 5421826 w 6162490"/>
              <a:gd name="connsiteY1" fmla="*/ 5118680 h 6900091"/>
              <a:gd name="connsiteX2" fmla="*/ 5074354 w 6162490"/>
              <a:gd name="connsiteY2" fmla="*/ 5585024 h 6900091"/>
              <a:gd name="connsiteX3" fmla="*/ 4690306 w 6162490"/>
              <a:gd name="connsiteY3" fmla="*/ 6060512 h 6900091"/>
              <a:gd name="connsiteX4" fmla="*/ 4443418 w 6162490"/>
              <a:gd name="connsiteY4" fmla="*/ 6554287 h 6900091"/>
              <a:gd name="connsiteX5" fmla="*/ 3958786 w 6162490"/>
              <a:gd name="connsiteY5" fmla="*/ 6673159 h 6900091"/>
              <a:gd name="connsiteX6" fmla="*/ 3428434 w 6162490"/>
              <a:gd name="connsiteY6" fmla="*/ 6892615 h 6900091"/>
              <a:gd name="connsiteX7" fmla="*/ 3080962 w 6162490"/>
              <a:gd name="connsiteY7" fmla="*/ 6837751 h 6900091"/>
              <a:gd name="connsiteX8" fmla="*/ 2559754 w 6162490"/>
              <a:gd name="connsiteY8" fmla="*/ 6728023 h 6900091"/>
              <a:gd name="connsiteX9" fmla="*/ 1864810 w 6162490"/>
              <a:gd name="connsiteY9" fmla="*/ 6545143 h 6900091"/>
              <a:gd name="connsiteX10" fmla="*/ 1517338 w 6162490"/>
              <a:gd name="connsiteY10" fmla="*/ 6298255 h 6900091"/>
              <a:gd name="connsiteX11" fmla="*/ 1142434 w 6162490"/>
              <a:gd name="connsiteY11" fmla="*/ 6133663 h 6900091"/>
              <a:gd name="connsiteX12" fmla="*/ 785818 w 6162490"/>
              <a:gd name="connsiteY12" fmla="*/ 5749615 h 6900091"/>
              <a:gd name="connsiteX13" fmla="*/ 255466 w 6162490"/>
              <a:gd name="connsiteY13" fmla="*/ 5045527 h 6900091"/>
              <a:gd name="connsiteX14" fmla="*/ 100018 w 6162490"/>
              <a:gd name="connsiteY14" fmla="*/ 4560895 h 6900091"/>
              <a:gd name="connsiteX15" fmla="*/ 72586 w 6162490"/>
              <a:gd name="connsiteY15" fmla="*/ 4158559 h 6900091"/>
              <a:gd name="connsiteX16" fmla="*/ 72586 w 6162490"/>
              <a:gd name="connsiteY16" fmla="*/ 3527623 h 6900091"/>
              <a:gd name="connsiteX17" fmla="*/ 8578 w 6162490"/>
              <a:gd name="connsiteY17" fmla="*/ 3106999 h 6900091"/>
              <a:gd name="connsiteX18" fmla="*/ 17722 w 6162490"/>
              <a:gd name="connsiteY18" fmla="*/ 2713807 h 6900091"/>
              <a:gd name="connsiteX19" fmla="*/ 164026 w 6162490"/>
              <a:gd name="connsiteY19" fmla="*/ 2256607 h 6900091"/>
              <a:gd name="connsiteX20" fmla="*/ 310330 w 6162490"/>
              <a:gd name="connsiteY20" fmla="*/ 1808551 h 6900091"/>
              <a:gd name="connsiteX21" fmla="*/ 438346 w 6162490"/>
              <a:gd name="connsiteY21" fmla="*/ 1278199 h 6900091"/>
              <a:gd name="connsiteX22" fmla="*/ 712666 w 6162490"/>
              <a:gd name="connsiteY22" fmla="*/ 930727 h 6900091"/>
              <a:gd name="connsiteX23" fmla="*/ 1471618 w 6162490"/>
              <a:gd name="connsiteY23" fmla="*/ 747847 h 6900091"/>
              <a:gd name="connsiteX24" fmla="*/ 1965394 w 6162490"/>
              <a:gd name="connsiteY24" fmla="*/ 391232 h 6900091"/>
              <a:gd name="connsiteX25" fmla="*/ 2651194 w 6162490"/>
              <a:gd name="connsiteY25" fmla="*/ 272359 h 6900091"/>
              <a:gd name="connsiteX26" fmla="*/ 3071818 w 6162490"/>
              <a:gd name="connsiteY26" fmla="*/ 71192 h 6900091"/>
              <a:gd name="connsiteX27" fmla="*/ 3730186 w 6162490"/>
              <a:gd name="connsiteY27" fmla="*/ 25471 h 6900091"/>
              <a:gd name="connsiteX28" fmla="*/ 4351978 w 6162490"/>
              <a:gd name="connsiteY28" fmla="*/ 336368 h 6900091"/>
              <a:gd name="connsiteX29" fmla="*/ 4845754 w 6162490"/>
              <a:gd name="connsiteY29" fmla="*/ 784423 h 6900091"/>
              <a:gd name="connsiteX30" fmla="*/ 5421826 w 6162490"/>
              <a:gd name="connsiteY30" fmla="*/ 1333064 h 6900091"/>
              <a:gd name="connsiteX31" fmla="*/ 5961322 w 6162490"/>
              <a:gd name="connsiteY31" fmla="*/ 1991432 h 6900091"/>
              <a:gd name="connsiteX32" fmla="*/ 6043618 w 6162490"/>
              <a:gd name="connsiteY32" fmla="*/ 2942408 h 6900091"/>
              <a:gd name="connsiteX33" fmla="*/ 6125914 w 6162490"/>
              <a:gd name="connsiteY33" fmla="*/ 4003111 h 6900091"/>
              <a:gd name="connsiteX0" fmla="*/ 6162490 w 6162490"/>
              <a:gd name="connsiteY0" fmla="*/ 3865951 h 6900091"/>
              <a:gd name="connsiteX1" fmla="*/ 5897314 w 6162490"/>
              <a:gd name="connsiteY1" fmla="*/ 4423736 h 6900091"/>
              <a:gd name="connsiteX2" fmla="*/ 5421826 w 6162490"/>
              <a:gd name="connsiteY2" fmla="*/ 5118680 h 6900091"/>
              <a:gd name="connsiteX3" fmla="*/ 5074354 w 6162490"/>
              <a:gd name="connsiteY3" fmla="*/ 5585024 h 6900091"/>
              <a:gd name="connsiteX4" fmla="*/ 4690306 w 6162490"/>
              <a:gd name="connsiteY4" fmla="*/ 6060512 h 6900091"/>
              <a:gd name="connsiteX5" fmla="*/ 4443418 w 6162490"/>
              <a:gd name="connsiteY5" fmla="*/ 6554287 h 6900091"/>
              <a:gd name="connsiteX6" fmla="*/ 3958786 w 6162490"/>
              <a:gd name="connsiteY6" fmla="*/ 6673159 h 6900091"/>
              <a:gd name="connsiteX7" fmla="*/ 3428434 w 6162490"/>
              <a:gd name="connsiteY7" fmla="*/ 6892615 h 6900091"/>
              <a:gd name="connsiteX8" fmla="*/ 3080962 w 6162490"/>
              <a:gd name="connsiteY8" fmla="*/ 6837751 h 6900091"/>
              <a:gd name="connsiteX9" fmla="*/ 2559754 w 6162490"/>
              <a:gd name="connsiteY9" fmla="*/ 6728023 h 6900091"/>
              <a:gd name="connsiteX10" fmla="*/ 1864810 w 6162490"/>
              <a:gd name="connsiteY10" fmla="*/ 6545143 h 6900091"/>
              <a:gd name="connsiteX11" fmla="*/ 1517338 w 6162490"/>
              <a:gd name="connsiteY11" fmla="*/ 6298255 h 6900091"/>
              <a:gd name="connsiteX12" fmla="*/ 1142434 w 6162490"/>
              <a:gd name="connsiteY12" fmla="*/ 6133663 h 6900091"/>
              <a:gd name="connsiteX13" fmla="*/ 785818 w 6162490"/>
              <a:gd name="connsiteY13" fmla="*/ 5749615 h 6900091"/>
              <a:gd name="connsiteX14" fmla="*/ 255466 w 6162490"/>
              <a:gd name="connsiteY14" fmla="*/ 5045527 h 6900091"/>
              <a:gd name="connsiteX15" fmla="*/ 100018 w 6162490"/>
              <a:gd name="connsiteY15" fmla="*/ 4560895 h 6900091"/>
              <a:gd name="connsiteX16" fmla="*/ 72586 w 6162490"/>
              <a:gd name="connsiteY16" fmla="*/ 4158559 h 6900091"/>
              <a:gd name="connsiteX17" fmla="*/ 72586 w 6162490"/>
              <a:gd name="connsiteY17" fmla="*/ 3527623 h 6900091"/>
              <a:gd name="connsiteX18" fmla="*/ 8578 w 6162490"/>
              <a:gd name="connsiteY18" fmla="*/ 3106999 h 6900091"/>
              <a:gd name="connsiteX19" fmla="*/ 17722 w 6162490"/>
              <a:gd name="connsiteY19" fmla="*/ 2713807 h 6900091"/>
              <a:gd name="connsiteX20" fmla="*/ 164026 w 6162490"/>
              <a:gd name="connsiteY20" fmla="*/ 2256607 h 6900091"/>
              <a:gd name="connsiteX21" fmla="*/ 310330 w 6162490"/>
              <a:gd name="connsiteY21" fmla="*/ 1808551 h 6900091"/>
              <a:gd name="connsiteX22" fmla="*/ 438346 w 6162490"/>
              <a:gd name="connsiteY22" fmla="*/ 1278199 h 6900091"/>
              <a:gd name="connsiteX23" fmla="*/ 712666 w 6162490"/>
              <a:gd name="connsiteY23" fmla="*/ 930727 h 6900091"/>
              <a:gd name="connsiteX24" fmla="*/ 1471618 w 6162490"/>
              <a:gd name="connsiteY24" fmla="*/ 747847 h 6900091"/>
              <a:gd name="connsiteX25" fmla="*/ 1965394 w 6162490"/>
              <a:gd name="connsiteY25" fmla="*/ 391232 h 6900091"/>
              <a:gd name="connsiteX26" fmla="*/ 2651194 w 6162490"/>
              <a:gd name="connsiteY26" fmla="*/ 272359 h 6900091"/>
              <a:gd name="connsiteX27" fmla="*/ 3071818 w 6162490"/>
              <a:gd name="connsiteY27" fmla="*/ 71192 h 6900091"/>
              <a:gd name="connsiteX28" fmla="*/ 3730186 w 6162490"/>
              <a:gd name="connsiteY28" fmla="*/ 25471 h 6900091"/>
              <a:gd name="connsiteX29" fmla="*/ 4351978 w 6162490"/>
              <a:gd name="connsiteY29" fmla="*/ 336368 h 6900091"/>
              <a:gd name="connsiteX30" fmla="*/ 4845754 w 6162490"/>
              <a:gd name="connsiteY30" fmla="*/ 784423 h 6900091"/>
              <a:gd name="connsiteX31" fmla="*/ 5421826 w 6162490"/>
              <a:gd name="connsiteY31" fmla="*/ 1333064 h 6900091"/>
              <a:gd name="connsiteX32" fmla="*/ 5961322 w 6162490"/>
              <a:gd name="connsiteY32" fmla="*/ 1991432 h 6900091"/>
              <a:gd name="connsiteX33" fmla="*/ 6043618 w 6162490"/>
              <a:gd name="connsiteY33" fmla="*/ 2942408 h 6900091"/>
              <a:gd name="connsiteX34" fmla="*/ 6125914 w 6162490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125914 w 6153346"/>
              <a:gd name="connsiteY34" fmla="*/ 4003111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153346 w 6153346"/>
              <a:gd name="connsiteY0" fmla="*/ 3701359 h 6900091"/>
              <a:gd name="connsiteX1" fmla="*/ 5897314 w 6153346"/>
              <a:gd name="connsiteY1" fmla="*/ 4423736 h 6900091"/>
              <a:gd name="connsiteX2" fmla="*/ 5421826 w 6153346"/>
              <a:gd name="connsiteY2" fmla="*/ 5118680 h 6900091"/>
              <a:gd name="connsiteX3" fmla="*/ 5074354 w 6153346"/>
              <a:gd name="connsiteY3" fmla="*/ 5585024 h 6900091"/>
              <a:gd name="connsiteX4" fmla="*/ 4690306 w 6153346"/>
              <a:gd name="connsiteY4" fmla="*/ 6060512 h 6900091"/>
              <a:gd name="connsiteX5" fmla="*/ 4443418 w 6153346"/>
              <a:gd name="connsiteY5" fmla="*/ 6554287 h 6900091"/>
              <a:gd name="connsiteX6" fmla="*/ 3958786 w 6153346"/>
              <a:gd name="connsiteY6" fmla="*/ 6673159 h 6900091"/>
              <a:gd name="connsiteX7" fmla="*/ 3428434 w 6153346"/>
              <a:gd name="connsiteY7" fmla="*/ 6892615 h 6900091"/>
              <a:gd name="connsiteX8" fmla="*/ 3080962 w 6153346"/>
              <a:gd name="connsiteY8" fmla="*/ 6837751 h 6900091"/>
              <a:gd name="connsiteX9" fmla="*/ 2559754 w 6153346"/>
              <a:gd name="connsiteY9" fmla="*/ 6728023 h 6900091"/>
              <a:gd name="connsiteX10" fmla="*/ 1864810 w 6153346"/>
              <a:gd name="connsiteY10" fmla="*/ 6545143 h 6900091"/>
              <a:gd name="connsiteX11" fmla="*/ 1517338 w 6153346"/>
              <a:gd name="connsiteY11" fmla="*/ 6298255 h 6900091"/>
              <a:gd name="connsiteX12" fmla="*/ 1142434 w 6153346"/>
              <a:gd name="connsiteY12" fmla="*/ 6133663 h 6900091"/>
              <a:gd name="connsiteX13" fmla="*/ 785818 w 6153346"/>
              <a:gd name="connsiteY13" fmla="*/ 5749615 h 6900091"/>
              <a:gd name="connsiteX14" fmla="*/ 255466 w 6153346"/>
              <a:gd name="connsiteY14" fmla="*/ 5045527 h 6900091"/>
              <a:gd name="connsiteX15" fmla="*/ 100018 w 6153346"/>
              <a:gd name="connsiteY15" fmla="*/ 4560895 h 6900091"/>
              <a:gd name="connsiteX16" fmla="*/ 72586 w 6153346"/>
              <a:gd name="connsiteY16" fmla="*/ 4158559 h 6900091"/>
              <a:gd name="connsiteX17" fmla="*/ 72586 w 6153346"/>
              <a:gd name="connsiteY17" fmla="*/ 3527623 h 6900091"/>
              <a:gd name="connsiteX18" fmla="*/ 8578 w 6153346"/>
              <a:gd name="connsiteY18" fmla="*/ 3106999 h 6900091"/>
              <a:gd name="connsiteX19" fmla="*/ 17722 w 6153346"/>
              <a:gd name="connsiteY19" fmla="*/ 2713807 h 6900091"/>
              <a:gd name="connsiteX20" fmla="*/ 164026 w 6153346"/>
              <a:gd name="connsiteY20" fmla="*/ 2256607 h 6900091"/>
              <a:gd name="connsiteX21" fmla="*/ 310330 w 6153346"/>
              <a:gd name="connsiteY21" fmla="*/ 1808551 h 6900091"/>
              <a:gd name="connsiteX22" fmla="*/ 438346 w 6153346"/>
              <a:gd name="connsiteY22" fmla="*/ 1278199 h 6900091"/>
              <a:gd name="connsiteX23" fmla="*/ 712666 w 6153346"/>
              <a:gd name="connsiteY23" fmla="*/ 930727 h 6900091"/>
              <a:gd name="connsiteX24" fmla="*/ 1471618 w 6153346"/>
              <a:gd name="connsiteY24" fmla="*/ 747847 h 6900091"/>
              <a:gd name="connsiteX25" fmla="*/ 1965394 w 6153346"/>
              <a:gd name="connsiteY25" fmla="*/ 391232 h 6900091"/>
              <a:gd name="connsiteX26" fmla="*/ 2651194 w 6153346"/>
              <a:gd name="connsiteY26" fmla="*/ 272359 h 6900091"/>
              <a:gd name="connsiteX27" fmla="*/ 3071818 w 6153346"/>
              <a:gd name="connsiteY27" fmla="*/ 71192 h 6900091"/>
              <a:gd name="connsiteX28" fmla="*/ 3730186 w 6153346"/>
              <a:gd name="connsiteY28" fmla="*/ 25471 h 6900091"/>
              <a:gd name="connsiteX29" fmla="*/ 4351978 w 6153346"/>
              <a:gd name="connsiteY29" fmla="*/ 336368 h 6900091"/>
              <a:gd name="connsiteX30" fmla="*/ 4845754 w 6153346"/>
              <a:gd name="connsiteY30" fmla="*/ 784423 h 6900091"/>
              <a:gd name="connsiteX31" fmla="*/ 5421826 w 6153346"/>
              <a:gd name="connsiteY31" fmla="*/ 1333064 h 6900091"/>
              <a:gd name="connsiteX32" fmla="*/ 5961322 w 6153346"/>
              <a:gd name="connsiteY32" fmla="*/ 1991432 h 6900091"/>
              <a:gd name="connsiteX33" fmla="*/ 6043618 w 6153346"/>
              <a:gd name="connsiteY33" fmla="*/ 2942408 h 6900091"/>
              <a:gd name="connsiteX34" fmla="*/ 6043618 w 6153346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471618 w 6115145"/>
              <a:gd name="connsiteY24" fmla="*/ 747847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51194 w 6115145"/>
              <a:gd name="connsiteY26" fmla="*/ 272359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12666 w 6115145"/>
              <a:gd name="connsiteY23" fmla="*/ 930727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80178 w 6115145"/>
              <a:gd name="connsiteY24" fmla="*/ 766135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65394 w 6115145"/>
              <a:gd name="connsiteY25" fmla="*/ 391232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335354 w 6115145"/>
              <a:gd name="connsiteY24" fmla="*/ 757170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1947465 w 6115145"/>
              <a:gd name="connsiteY25" fmla="*/ 436056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14618 w 6115145"/>
              <a:gd name="connsiteY26" fmla="*/ 235783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1087 h 6900091"/>
              <a:gd name="connsiteX1" fmla="*/ 5897314 w 6115145"/>
              <a:gd name="connsiteY1" fmla="*/ 4423736 h 6900091"/>
              <a:gd name="connsiteX2" fmla="*/ 5421826 w 6115145"/>
              <a:gd name="connsiteY2" fmla="*/ 5118680 h 6900091"/>
              <a:gd name="connsiteX3" fmla="*/ 5074354 w 6115145"/>
              <a:gd name="connsiteY3" fmla="*/ 5585024 h 6900091"/>
              <a:gd name="connsiteX4" fmla="*/ 4690306 w 6115145"/>
              <a:gd name="connsiteY4" fmla="*/ 6060512 h 6900091"/>
              <a:gd name="connsiteX5" fmla="*/ 4443418 w 6115145"/>
              <a:gd name="connsiteY5" fmla="*/ 6554287 h 6900091"/>
              <a:gd name="connsiteX6" fmla="*/ 3958786 w 6115145"/>
              <a:gd name="connsiteY6" fmla="*/ 6673159 h 6900091"/>
              <a:gd name="connsiteX7" fmla="*/ 3428434 w 6115145"/>
              <a:gd name="connsiteY7" fmla="*/ 6892615 h 6900091"/>
              <a:gd name="connsiteX8" fmla="*/ 3080962 w 6115145"/>
              <a:gd name="connsiteY8" fmla="*/ 6837751 h 6900091"/>
              <a:gd name="connsiteX9" fmla="*/ 2559754 w 6115145"/>
              <a:gd name="connsiteY9" fmla="*/ 6728023 h 6900091"/>
              <a:gd name="connsiteX10" fmla="*/ 1864810 w 6115145"/>
              <a:gd name="connsiteY10" fmla="*/ 6545143 h 6900091"/>
              <a:gd name="connsiteX11" fmla="*/ 1517338 w 6115145"/>
              <a:gd name="connsiteY11" fmla="*/ 6298255 h 6900091"/>
              <a:gd name="connsiteX12" fmla="*/ 1142434 w 6115145"/>
              <a:gd name="connsiteY12" fmla="*/ 6133663 h 6900091"/>
              <a:gd name="connsiteX13" fmla="*/ 785818 w 6115145"/>
              <a:gd name="connsiteY13" fmla="*/ 5749615 h 6900091"/>
              <a:gd name="connsiteX14" fmla="*/ 255466 w 6115145"/>
              <a:gd name="connsiteY14" fmla="*/ 5045527 h 6900091"/>
              <a:gd name="connsiteX15" fmla="*/ 100018 w 6115145"/>
              <a:gd name="connsiteY15" fmla="*/ 4560895 h 6900091"/>
              <a:gd name="connsiteX16" fmla="*/ 72586 w 6115145"/>
              <a:gd name="connsiteY16" fmla="*/ 4158559 h 6900091"/>
              <a:gd name="connsiteX17" fmla="*/ 72586 w 6115145"/>
              <a:gd name="connsiteY17" fmla="*/ 3527623 h 6900091"/>
              <a:gd name="connsiteX18" fmla="*/ 8578 w 6115145"/>
              <a:gd name="connsiteY18" fmla="*/ 3106999 h 6900091"/>
              <a:gd name="connsiteX19" fmla="*/ 17722 w 6115145"/>
              <a:gd name="connsiteY19" fmla="*/ 2713807 h 6900091"/>
              <a:gd name="connsiteX20" fmla="*/ 164026 w 6115145"/>
              <a:gd name="connsiteY20" fmla="*/ 2256607 h 6900091"/>
              <a:gd name="connsiteX21" fmla="*/ 310330 w 6115145"/>
              <a:gd name="connsiteY21" fmla="*/ 1808551 h 6900091"/>
              <a:gd name="connsiteX22" fmla="*/ 438346 w 6115145"/>
              <a:gd name="connsiteY22" fmla="*/ 1278199 h 6900091"/>
              <a:gd name="connsiteX23" fmla="*/ 730595 w 6115145"/>
              <a:gd name="connsiteY23" fmla="*/ 903832 h 6900091"/>
              <a:gd name="connsiteX24" fmla="*/ 1442931 w 6115145"/>
              <a:gd name="connsiteY24" fmla="*/ 739241 h 6900091"/>
              <a:gd name="connsiteX25" fmla="*/ 2019183 w 6115145"/>
              <a:gd name="connsiteY25" fmla="*/ 364338 h 6900091"/>
              <a:gd name="connsiteX26" fmla="*/ 2668406 w 6115145"/>
              <a:gd name="connsiteY26" fmla="*/ 280607 h 6900091"/>
              <a:gd name="connsiteX27" fmla="*/ 3071818 w 6115145"/>
              <a:gd name="connsiteY27" fmla="*/ 71192 h 6900091"/>
              <a:gd name="connsiteX28" fmla="*/ 3730186 w 6115145"/>
              <a:gd name="connsiteY28" fmla="*/ 25471 h 6900091"/>
              <a:gd name="connsiteX29" fmla="*/ 4351978 w 6115145"/>
              <a:gd name="connsiteY29" fmla="*/ 336368 h 6900091"/>
              <a:gd name="connsiteX30" fmla="*/ 4845754 w 6115145"/>
              <a:gd name="connsiteY30" fmla="*/ 784423 h 6900091"/>
              <a:gd name="connsiteX31" fmla="*/ 5421826 w 6115145"/>
              <a:gd name="connsiteY31" fmla="*/ 1333064 h 6900091"/>
              <a:gd name="connsiteX32" fmla="*/ 5961322 w 6115145"/>
              <a:gd name="connsiteY32" fmla="*/ 1991432 h 6900091"/>
              <a:gd name="connsiteX33" fmla="*/ 6043618 w 6115145"/>
              <a:gd name="connsiteY33" fmla="*/ 2942408 h 6900091"/>
              <a:gd name="connsiteX34" fmla="*/ 6043618 w 6115145"/>
              <a:gd name="connsiteY34" fmla="*/ 4030543 h 6900091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15344 h 6904348"/>
              <a:gd name="connsiteX1" fmla="*/ 5897314 w 6115145"/>
              <a:gd name="connsiteY1" fmla="*/ 4427993 h 6904348"/>
              <a:gd name="connsiteX2" fmla="*/ 5421826 w 6115145"/>
              <a:gd name="connsiteY2" fmla="*/ 5122937 h 6904348"/>
              <a:gd name="connsiteX3" fmla="*/ 5074354 w 6115145"/>
              <a:gd name="connsiteY3" fmla="*/ 5589281 h 6904348"/>
              <a:gd name="connsiteX4" fmla="*/ 4690306 w 6115145"/>
              <a:gd name="connsiteY4" fmla="*/ 6064769 h 6904348"/>
              <a:gd name="connsiteX5" fmla="*/ 4443418 w 6115145"/>
              <a:gd name="connsiteY5" fmla="*/ 6558544 h 6904348"/>
              <a:gd name="connsiteX6" fmla="*/ 3958786 w 6115145"/>
              <a:gd name="connsiteY6" fmla="*/ 6677416 h 6904348"/>
              <a:gd name="connsiteX7" fmla="*/ 3428434 w 6115145"/>
              <a:gd name="connsiteY7" fmla="*/ 6896872 h 6904348"/>
              <a:gd name="connsiteX8" fmla="*/ 3080962 w 6115145"/>
              <a:gd name="connsiteY8" fmla="*/ 6842008 h 6904348"/>
              <a:gd name="connsiteX9" fmla="*/ 2559754 w 6115145"/>
              <a:gd name="connsiteY9" fmla="*/ 6732280 h 6904348"/>
              <a:gd name="connsiteX10" fmla="*/ 1864810 w 6115145"/>
              <a:gd name="connsiteY10" fmla="*/ 6549400 h 6904348"/>
              <a:gd name="connsiteX11" fmla="*/ 1517338 w 6115145"/>
              <a:gd name="connsiteY11" fmla="*/ 6302512 h 6904348"/>
              <a:gd name="connsiteX12" fmla="*/ 1142434 w 6115145"/>
              <a:gd name="connsiteY12" fmla="*/ 6137920 h 6904348"/>
              <a:gd name="connsiteX13" fmla="*/ 785818 w 6115145"/>
              <a:gd name="connsiteY13" fmla="*/ 5753872 h 6904348"/>
              <a:gd name="connsiteX14" fmla="*/ 255466 w 6115145"/>
              <a:gd name="connsiteY14" fmla="*/ 5049784 h 6904348"/>
              <a:gd name="connsiteX15" fmla="*/ 100018 w 6115145"/>
              <a:gd name="connsiteY15" fmla="*/ 4565152 h 6904348"/>
              <a:gd name="connsiteX16" fmla="*/ 72586 w 6115145"/>
              <a:gd name="connsiteY16" fmla="*/ 4162816 h 6904348"/>
              <a:gd name="connsiteX17" fmla="*/ 72586 w 6115145"/>
              <a:gd name="connsiteY17" fmla="*/ 3531880 h 6904348"/>
              <a:gd name="connsiteX18" fmla="*/ 8578 w 6115145"/>
              <a:gd name="connsiteY18" fmla="*/ 3111256 h 6904348"/>
              <a:gd name="connsiteX19" fmla="*/ 17722 w 6115145"/>
              <a:gd name="connsiteY19" fmla="*/ 2718064 h 6904348"/>
              <a:gd name="connsiteX20" fmla="*/ 164026 w 6115145"/>
              <a:gd name="connsiteY20" fmla="*/ 2260864 h 6904348"/>
              <a:gd name="connsiteX21" fmla="*/ 310330 w 6115145"/>
              <a:gd name="connsiteY21" fmla="*/ 1812808 h 6904348"/>
              <a:gd name="connsiteX22" fmla="*/ 438346 w 6115145"/>
              <a:gd name="connsiteY22" fmla="*/ 1282456 h 6904348"/>
              <a:gd name="connsiteX23" fmla="*/ 730595 w 6115145"/>
              <a:gd name="connsiteY23" fmla="*/ 908089 h 6904348"/>
              <a:gd name="connsiteX24" fmla="*/ 1442931 w 6115145"/>
              <a:gd name="connsiteY24" fmla="*/ 743498 h 6904348"/>
              <a:gd name="connsiteX25" fmla="*/ 2019183 w 6115145"/>
              <a:gd name="connsiteY25" fmla="*/ 368595 h 6904348"/>
              <a:gd name="connsiteX26" fmla="*/ 2668406 w 6115145"/>
              <a:gd name="connsiteY26" fmla="*/ 284864 h 6904348"/>
              <a:gd name="connsiteX27" fmla="*/ 2901489 w 6115145"/>
              <a:gd name="connsiteY27" fmla="*/ 57520 h 6904348"/>
              <a:gd name="connsiteX28" fmla="*/ 3730186 w 6115145"/>
              <a:gd name="connsiteY28" fmla="*/ 29728 h 6904348"/>
              <a:gd name="connsiteX29" fmla="*/ 4351978 w 6115145"/>
              <a:gd name="connsiteY29" fmla="*/ 340625 h 6904348"/>
              <a:gd name="connsiteX30" fmla="*/ 4845754 w 6115145"/>
              <a:gd name="connsiteY30" fmla="*/ 788680 h 6904348"/>
              <a:gd name="connsiteX31" fmla="*/ 5421826 w 6115145"/>
              <a:gd name="connsiteY31" fmla="*/ 1337321 h 6904348"/>
              <a:gd name="connsiteX32" fmla="*/ 5961322 w 6115145"/>
              <a:gd name="connsiteY32" fmla="*/ 1995689 h 6904348"/>
              <a:gd name="connsiteX33" fmla="*/ 6043618 w 6115145"/>
              <a:gd name="connsiteY33" fmla="*/ 2946665 h 6904348"/>
              <a:gd name="connsiteX34" fmla="*/ 6043618 w 6115145"/>
              <a:gd name="connsiteY34" fmla="*/ 4034800 h 6904348"/>
              <a:gd name="connsiteX0" fmla="*/ 6098482 w 6115145"/>
              <a:gd name="connsiteY0" fmla="*/ 3850350 h 6939354"/>
              <a:gd name="connsiteX1" fmla="*/ 5897314 w 6115145"/>
              <a:gd name="connsiteY1" fmla="*/ 4462999 h 6939354"/>
              <a:gd name="connsiteX2" fmla="*/ 5421826 w 6115145"/>
              <a:gd name="connsiteY2" fmla="*/ 5157943 h 6939354"/>
              <a:gd name="connsiteX3" fmla="*/ 5074354 w 6115145"/>
              <a:gd name="connsiteY3" fmla="*/ 5624287 h 6939354"/>
              <a:gd name="connsiteX4" fmla="*/ 4690306 w 6115145"/>
              <a:gd name="connsiteY4" fmla="*/ 6099775 h 6939354"/>
              <a:gd name="connsiteX5" fmla="*/ 4443418 w 6115145"/>
              <a:gd name="connsiteY5" fmla="*/ 6593550 h 6939354"/>
              <a:gd name="connsiteX6" fmla="*/ 3958786 w 6115145"/>
              <a:gd name="connsiteY6" fmla="*/ 6712422 h 6939354"/>
              <a:gd name="connsiteX7" fmla="*/ 3428434 w 6115145"/>
              <a:gd name="connsiteY7" fmla="*/ 6931878 h 6939354"/>
              <a:gd name="connsiteX8" fmla="*/ 3080962 w 6115145"/>
              <a:gd name="connsiteY8" fmla="*/ 6877014 h 6939354"/>
              <a:gd name="connsiteX9" fmla="*/ 2559754 w 6115145"/>
              <a:gd name="connsiteY9" fmla="*/ 6767286 h 6939354"/>
              <a:gd name="connsiteX10" fmla="*/ 1864810 w 6115145"/>
              <a:gd name="connsiteY10" fmla="*/ 6584406 h 6939354"/>
              <a:gd name="connsiteX11" fmla="*/ 1517338 w 6115145"/>
              <a:gd name="connsiteY11" fmla="*/ 6337518 h 6939354"/>
              <a:gd name="connsiteX12" fmla="*/ 1142434 w 6115145"/>
              <a:gd name="connsiteY12" fmla="*/ 6172926 h 6939354"/>
              <a:gd name="connsiteX13" fmla="*/ 785818 w 6115145"/>
              <a:gd name="connsiteY13" fmla="*/ 5788878 h 6939354"/>
              <a:gd name="connsiteX14" fmla="*/ 255466 w 6115145"/>
              <a:gd name="connsiteY14" fmla="*/ 5084790 h 6939354"/>
              <a:gd name="connsiteX15" fmla="*/ 100018 w 6115145"/>
              <a:gd name="connsiteY15" fmla="*/ 4600158 h 6939354"/>
              <a:gd name="connsiteX16" fmla="*/ 72586 w 6115145"/>
              <a:gd name="connsiteY16" fmla="*/ 4197822 h 6939354"/>
              <a:gd name="connsiteX17" fmla="*/ 72586 w 6115145"/>
              <a:gd name="connsiteY17" fmla="*/ 3566886 h 6939354"/>
              <a:gd name="connsiteX18" fmla="*/ 8578 w 6115145"/>
              <a:gd name="connsiteY18" fmla="*/ 3146262 h 6939354"/>
              <a:gd name="connsiteX19" fmla="*/ 17722 w 6115145"/>
              <a:gd name="connsiteY19" fmla="*/ 2753070 h 6939354"/>
              <a:gd name="connsiteX20" fmla="*/ 164026 w 6115145"/>
              <a:gd name="connsiteY20" fmla="*/ 2295870 h 6939354"/>
              <a:gd name="connsiteX21" fmla="*/ 310330 w 6115145"/>
              <a:gd name="connsiteY21" fmla="*/ 1847814 h 6939354"/>
              <a:gd name="connsiteX22" fmla="*/ 438346 w 6115145"/>
              <a:gd name="connsiteY22" fmla="*/ 1317462 h 6939354"/>
              <a:gd name="connsiteX23" fmla="*/ 730595 w 6115145"/>
              <a:gd name="connsiteY23" fmla="*/ 943095 h 6939354"/>
              <a:gd name="connsiteX24" fmla="*/ 1442931 w 6115145"/>
              <a:gd name="connsiteY24" fmla="*/ 778504 h 6939354"/>
              <a:gd name="connsiteX25" fmla="*/ 2019183 w 6115145"/>
              <a:gd name="connsiteY25" fmla="*/ 403601 h 6939354"/>
              <a:gd name="connsiteX26" fmla="*/ 2668406 w 6115145"/>
              <a:gd name="connsiteY26" fmla="*/ 319870 h 6939354"/>
              <a:gd name="connsiteX27" fmla="*/ 2973206 w 6115145"/>
              <a:gd name="connsiteY27" fmla="*/ 20808 h 6939354"/>
              <a:gd name="connsiteX28" fmla="*/ 3730186 w 6115145"/>
              <a:gd name="connsiteY28" fmla="*/ 64734 h 6939354"/>
              <a:gd name="connsiteX29" fmla="*/ 4351978 w 6115145"/>
              <a:gd name="connsiteY29" fmla="*/ 375631 h 6939354"/>
              <a:gd name="connsiteX30" fmla="*/ 4845754 w 6115145"/>
              <a:gd name="connsiteY30" fmla="*/ 823686 h 6939354"/>
              <a:gd name="connsiteX31" fmla="*/ 5421826 w 6115145"/>
              <a:gd name="connsiteY31" fmla="*/ 1372327 h 6939354"/>
              <a:gd name="connsiteX32" fmla="*/ 5961322 w 6115145"/>
              <a:gd name="connsiteY32" fmla="*/ 2030695 h 6939354"/>
              <a:gd name="connsiteX33" fmla="*/ 6043618 w 6115145"/>
              <a:gd name="connsiteY33" fmla="*/ 2981671 h 6939354"/>
              <a:gd name="connsiteX34" fmla="*/ 6043618 w 6115145"/>
              <a:gd name="connsiteY34" fmla="*/ 4069806 h 6939354"/>
              <a:gd name="connsiteX0" fmla="*/ 6098482 w 6115145"/>
              <a:gd name="connsiteY0" fmla="*/ 3938652 h 7027656"/>
              <a:gd name="connsiteX1" fmla="*/ 5897314 w 6115145"/>
              <a:gd name="connsiteY1" fmla="*/ 4551301 h 7027656"/>
              <a:gd name="connsiteX2" fmla="*/ 5421826 w 6115145"/>
              <a:gd name="connsiteY2" fmla="*/ 5246245 h 7027656"/>
              <a:gd name="connsiteX3" fmla="*/ 5074354 w 6115145"/>
              <a:gd name="connsiteY3" fmla="*/ 5712589 h 7027656"/>
              <a:gd name="connsiteX4" fmla="*/ 4690306 w 6115145"/>
              <a:gd name="connsiteY4" fmla="*/ 6188077 h 7027656"/>
              <a:gd name="connsiteX5" fmla="*/ 4443418 w 6115145"/>
              <a:gd name="connsiteY5" fmla="*/ 6681852 h 7027656"/>
              <a:gd name="connsiteX6" fmla="*/ 3958786 w 6115145"/>
              <a:gd name="connsiteY6" fmla="*/ 6800724 h 7027656"/>
              <a:gd name="connsiteX7" fmla="*/ 3428434 w 6115145"/>
              <a:gd name="connsiteY7" fmla="*/ 7020180 h 7027656"/>
              <a:gd name="connsiteX8" fmla="*/ 3080962 w 6115145"/>
              <a:gd name="connsiteY8" fmla="*/ 6965316 h 7027656"/>
              <a:gd name="connsiteX9" fmla="*/ 2559754 w 6115145"/>
              <a:gd name="connsiteY9" fmla="*/ 6855588 h 7027656"/>
              <a:gd name="connsiteX10" fmla="*/ 1864810 w 6115145"/>
              <a:gd name="connsiteY10" fmla="*/ 6672708 h 7027656"/>
              <a:gd name="connsiteX11" fmla="*/ 1517338 w 6115145"/>
              <a:gd name="connsiteY11" fmla="*/ 6425820 h 7027656"/>
              <a:gd name="connsiteX12" fmla="*/ 1142434 w 6115145"/>
              <a:gd name="connsiteY12" fmla="*/ 6261228 h 7027656"/>
              <a:gd name="connsiteX13" fmla="*/ 785818 w 6115145"/>
              <a:gd name="connsiteY13" fmla="*/ 5877180 h 7027656"/>
              <a:gd name="connsiteX14" fmla="*/ 255466 w 6115145"/>
              <a:gd name="connsiteY14" fmla="*/ 5173092 h 7027656"/>
              <a:gd name="connsiteX15" fmla="*/ 100018 w 6115145"/>
              <a:gd name="connsiteY15" fmla="*/ 4688460 h 7027656"/>
              <a:gd name="connsiteX16" fmla="*/ 72586 w 6115145"/>
              <a:gd name="connsiteY16" fmla="*/ 4286124 h 7027656"/>
              <a:gd name="connsiteX17" fmla="*/ 72586 w 6115145"/>
              <a:gd name="connsiteY17" fmla="*/ 3655188 h 7027656"/>
              <a:gd name="connsiteX18" fmla="*/ 8578 w 6115145"/>
              <a:gd name="connsiteY18" fmla="*/ 3234564 h 7027656"/>
              <a:gd name="connsiteX19" fmla="*/ 17722 w 6115145"/>
              <a:gd name="connsiteY19" fmla="*/ 2841372 h 7027656"/>
              <a:gd name="connsiteX20" fmla="*/ 164026 w 6115145"/>
              <a:gd name="connsiteY20" fmla="*/ 2384172 h 7027656"/>
              <a:gd name="connsiteX21" fmla="*/ 310330 w 6115145"/>
              <a:gd name="connsiteY21" fmla="*/ 1936116 h 7027656"/>
              <a:gd name="connsiteX22" fmla="*/ 438346 w 6115145"/>
              <a:gd name="connsiteY22" fmla="*/ 1405764 h 7027656"/>
              <a:gd name="connsiteX23" fmla="*/ 730595 w 6115145"/>
              <a:gd name="connsiteY23" fmla="*/ 1031397 h 7027656"/>
              <a:gd name="connsiteX24" fmla="*/ 1442931 w 6115145"/>
              <a:gd name="connsiteY24" fmla="*/ 866806 h 7027656"/>
              <a:gd name="connsiteX25" fmla="*/ 2019183 w 6115145"/>
              <a:gd name="connsiteY25" fmla="*/ 491903 h 7027656"/>
              <a:gd name="connsiteX26" fmla="*/ 2668406 w 6115145"/>
              <a:gd name="connsiteY26" fmla="*/ 408172 h 7027656"/>
              <a:gd name="connsiteX27" fmla="*/ 2973206 w 6115145"/>
              <a:gd name="connsiteY27" fmla="*/ 109110 h 7027656"/>
              <a:gd name="connsiteX28" fmla="*/ 3676398 w 6115145"/>
              <a:gd name="connsiteY28" fmla="*/ 18566 h 7027656"/>
              <a:gd name="connsiteX29" fmla="*/ 4351978 w 6115145"/>
              <a:gd name="connsiteY29" fmla="*/ 463933 h 7027656"/>
              <a:gd name="connsiteX30" fmla="*/ 4845754 w 6115145"/>
              <a:gd name="connsiteY30" fmla="*/ 911988 h 7027656"/>
              <a:gd name="connsiteX31" fmla="*/ 5421826 w 6115145"/>
              <a:gd name="connsiteY31" fmla="*/ 1460629 h 7027656"/>
              <a:gd name="connsiteX32" fmla="*/ 5961322 w 6115145"/>
              <a:gd name="connsiteY32" fmla="*/ 2118997 h 7027656"/>
              <a:gd name="connsiteX33" fmla="*/ 6043618 w 6115145"/>
              <a:gd name="connsiteY33" fmla="*/ 3069973 h 7027656"/>
              <a:gd name="connsiteX34" fmla="*/ 6043618 w 6115145"/>
              <a:gd name="connsiteY34" fmla="*/ 4158108 h 7027656"/>
              <a:gd name="connsiteX0" fmla="*/ 6098482 w 6115145"/>
              <a:gd name="connsiteY0" fmla="*/ 3945846 h 7034850"/>
              <a:gd name="connsiteX1" fmla="*/ 5897314 w 6115145"/>
              <a:gd name="connsiteY1" fmla="*/ 4558495 h 7034850"/>
              <a:gd name="connsiteX2" fmla="*/ 5421826 w 6115145"/>
              <a:gd name="connsiteY2" fmla="*/ 5253439 h 7034850"/>
              <a:gd name="connsiteX3" fmla="*/ 5074354 w 6115145"/>
              <a:gd name="connsiteY3" fmla="*/ 5719783 h 7034850"/>
              <a:gd name="connsiteX4" fmla="*/ 4690306 w 6115145"/>
              <a:gd name="connsiteY4" fmla="*/ 6195271 h 7034850"/>
              <a:gd name="connsiteX5" fmla="*/ 4443418 w 6115145"/>
              <a:gd name="connsiteY5" fmla="*/ 6689046 h 7034850"/>
              <a:gd name="connsiteX6" fmla="*/ 3958786 w 6115145"/>
              <a:gd name="connsiteY6" fmla="*/ 6807918 h 7034850"/>
              <a:gd name="connsiteX7" fmla="*/ 3428434 w 6115145"/>
              <a:gd name="connsiteY7" fmla="*/ 7027374 h 7034850"/>
              <a:gd name="connsiteX8" fmla="*/ 3080962 w 6115145"/>
              <a:gd name="connsiteY8" fmla="*/ 6972510 h 7034850"/>
              <a:gd name="connsiteX9" fmla="*/ 2559754 w 6115145"/>
              <a:gd name="connsiteY9" fmla="*/ 6862782 h 7034850"/>
              <a:gd name="connsiteX10" fmla="*/ 1864810 w 6115145"/>
              <a:gd name="connsiteY10" fmla="*/ 6679902 h 7034850"/>
              <a:gd name="connsiteX11" fmla="*/ 1517338 w 6115145"/>
              <a:gd name="connsiteY11" fmla="*/ 6433014 h 7034850"/>
              <a:gd name="connsiteX12" fmla="*/ 1142434 w 6115145"/>
              <a:gd name="connsiteY12" fmla="*/ 6268422 h 7034850"/>
              <a:gd name="connsiteX13" fmla="*/ 785818 w 6115145"/>
              <a:gd name="connsiteY13" fmla="*/ 5884374 h 7034850"/>
              <a:gd name="connsiteX14" fmla="*/ 255466 w 6115145"/>
              <a:gd name="connsiteY14" fmla="*/ 5180286 h 7034850"/>
              <a:gd name="connsiteX15" fmla="*/ 100018 w 6115145"/>
              <a:gd name="connsiteY15" fmla="*/ 4695654 h 7034850"/>
              <a:gd name="connsiteX16" fmla="*/ 72586 w 6115145"/>
              <a:gd name="connsiteY16" fmla="*/ 4293318 h 7034850"/>
              <a:gd name="connsiteX17" fmla="*/ 72586 w 6115145"/>
              <a:gd name="connsiteY17" fmla="*/ 3662382 h 7034850"/>
              <a:gd name="connsiteX18" fmla="*/ 8578 w 6115145"/>
              <a:gd name="connsiteY18" fmla="*/ 3241758 h 7034850"/>
              <a:gd name="connsiteX19" fmla="*/ 17722 w 6115145"/>
              <a:gd name="connsiteY19" fmla="*/ 2848566 h 7034850"/>
              <a:gd name="connsiteX20" fmla="*/ 164026 w 6115145"/>
              <a:gd name="connsiteY20" fmla="*/ 2391366 h 7034850"/>
              <a:gd name="connsiteX21" fmla="*/ 310330 w 6115145"/>
              <a:gd name="connsiteY21" fmla="*/ 1943310 h 7034850"/>
              <a:gd name="connsiteX22" fmla="*/ 438346 w 6115145"/>
              <a:gd name="connsiteY22" fmla="*/ 1412958 h 7034850"/>
              <a:gd name="connsiteX23" fmla="*/ 730595 w 6115145"/>
              <a:gd name="connsiteY23" fmla="*/ 1038591 h 7034850"/>
              <a:gd name="connsiteX24" fmla="*/ 1442931 w 6115145"/>
              <a:gd name="connsiteY24" fmla="*/ 874000 h 7034850"/>
              <a:gd name="connsiteX25" fmla="*/ 2019183 w 6115145"/>
              <a:gd name="connsiteY25" fmla="*/ 499097 h 7034850"/>
              <a:gd name="connsiteX26" fmla="*/ 2668406 w 6115145"/>
              <a:gd name="connsiteY26" fmla="*/ 415366 h 7034850"/>
              <a:gd name="connsiteX27" fmla="*/ 2973206 w 6115145"/>
              <a:gd name="connsiteY27" fmla="*/ 116304 h 7034850"/>
              <a:gd name="connsiteX28" fmla="*/ 3676398 w 6115145"/>
              <a:gd name="connsiteY28" fmla="*/ 25760 h 7034850"/>
              <a:gd name="connsiteX29" fmla="*/ 4351978 w 6115145"/>
              <a:gd name="connsiteY29" fmla="*/ 471127 h 7034850"/>
              <a:gd name="connsiteX30" fmla="*/ 4845754 w 6115145"/>
              <a:gd name="connsiteY30" fmla="*/ 919182 h 7034850"/>
              <a:gd name="connsiteX31" fmla="*/ 5421826 w 6115145"/>
              <a:gd name="connsiteY31" fmla="*/ 1467823 h 7034850"/>
              <a:gd name="connsiteX32" fmla="*/ 5961322 w 6115145"/>
              <a:gd name="connsiteY32" fmla="*/ 2126191 h 7034850"/>
              <a:gd name="connsiteX33" fmla="*/ 6043618 w 6115145"/>
              <a:gd name="connsiteY33" fmla="*/ 3077167 h 7034850"/>
              <a:gd name="connsiteX34" fmla="*/ 6043618 w 6115145"/>
              <a:gd name="connsiteY34" fmla="*/ 4165302 h 7034850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351978 w 6115145"/>
              <a:gd name="connsiteY29" fmla="*/ 47762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4845754 w 6115145"/>
              <a:gd name="connsiteY30" fmla="*/ 925679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42182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15145"/>
              <a:gd name="connsiteY0" fmla="*/ 3952343 h 7041347"/>
              <a:gd name="connsiteX1" fmla="*/ 5897314 w 6115145"/>
              <a:gd name="connsiteY1" fmla="*/ 4564992 h 7041347"/>
              <a:gd name="connsiteX2" fmla="*/ 5421826 w 6115145"/>
              <a:gd name="connsiteY2" fmla="*/ 5259936 h 7041347"/>
              <a:gd name="connsiteX3" fmla="*/ 5074354 w 6115145"/>
              <a:gd name="connsiteY3" fmla="*/ 5726280 h 7041347"/>
              <a:gd name="connsiteX4" fmla="*/ 4690306 w 6115145"/>
              <a:gd name="connsiteY4" fmla="*/ 6201768 h 7041347"/>
              <a:gd name="connsiteX5" fmla="*/ 4443418 w 6115145"/>
              <a:gd name="connsiteY5" fmla="*/ 6695543 h 7041347"/>
              <a:gd name="connsiteX6" fmla="*/ 3958786 w 6115145"/>
              <a:gd name="connsiteY6" fmla="*/ 6814415 h 7041347"/>
              <a:gd name="connsiteX7" fmla="*/ 3428434 w 6115145"/>
              <a:gd name="connsiteY7" fmla="*/ 7033871 h 7041347"/>
              <a:gd name="connsiteX8" fmla="*/ 3080962 w 6115145"/>
              <a:gd name="connsiteY8" fmla="*/ 6979007 h 7041347"/>
              <a:gd name="connsiteX9" fmla="*/ 2559754 w 6115145"/>
              <a:gd name="connsiteY9" fmla="*/ 6869279 h 7041347"/>
              <a:gd name="connsiteX10" fmla="*/ 1864810 w 6115145"/>
              <a:gd name="connsiteY10" fmla="*/ 6686399 h 7041347"/>
              <a:gd name="connsiteX11" fmla="*/ 1517338 w 6115145"/>
              <a:gd name="connsiteY11" fmla="*/ 6439511 h 7041347"/>
              <a:gd name="connsiteX12" fmla="*/ 1142434 w 6115145"/>
              <a:gd name="connsiteY12" fmla="*/ 6274919 h 7041347"/>
              <a:gd name="connsiteX13" fmla="*/ 785818 w 6115145"/>
              <a:gd name="connsiteY13" fmla="*/ 5890871 h 7041347"/>
              <a:gd name="connsiteX14" fmla="*/ 255466 w 6115145"/>
              <a:gd name="connsiteY14" fmla="*/ 5186783 h 7041347"/>
              <a:gd name="connsiteX15" fmla="*/ 100018 w 6115145"/>
              <a:gd name="connsiteY15" fmla="*/ 4702151 h 7041347"/>
              <a:gd name="connsiteX16" fmla="*/ 72586 w 6115145"/>
              <a:gd name="connsiteY16" fmla="*/ 4299815 h 7041347"/>
              <a:gd name="connsiteX17" fmla="*/ 72586 w 6115145"/>
              <a:gd name="connsiteY17" fmla="*/ 3668879 h 7041347"/>
              <a:gd name="connsiteX18" fmla="*/ 8578 w 6115145"/>
              <a:gd name="connsiteY18" fmla="*/ 3248255 h 7041347"/>
              <a:gd name="connsiteX19" fmla="*/ 17722 w 6115145"/>
              <a:gd name="connsiteY19" fmla="*/ 2855063 h 7041347"/>
              <a:gd name="connsiteX20" fmla="*/ 164026 w 6115145"/>
              <a:gd name="connsiteY20" fmla="*/ 2397863 h 7041347"/>
              <a:gd name="connsiteX21" fmla="*/ 310330 w 6115145"/>
              <a:gd name="connsiteY21" fmla="*/ 1949807 h 7041347"/>
              <a:gd name="connsiteX22" fmla="*/ 438346 w 6115145"/>
              <a:gd name="connsiteY22" fmla="*/ 1419455 h 7041347"/>
              <a:gd name="connsiteX23" fmla="*/ 730595 w 6115145"/>
              <a:gd name="connsiteY23" fmla="*/ 1045088 h 7041347"/>
              <a:gd name="connsiteX24" fmla="*/ 1442931 w 6115145"/>
              <a:gd name="connsiteY24" fmla="*/ 880497 h 7041347"/>
              <a:gd name="connsiteX25" fmla="*/ 2019183 w 6115145"/>
              <a:gd name="connsiteY25" fmla="*/ 505594 h 7041347"/>
              <a:gd name="connsiteX26" fmla="*/ 2668406 w 6115145"/>
              <a:gd name="connsiteY26" fmla="*/ 421863 h 7041347"/>
              <a:gd name="connsiteX27" fmla="*/ 2973206 w 6115145"/>
              <a:gd name="connsiteY27" fmla="*/ 122801 h 7041347"/>
              <a:gd name="connsiteX28" fmla="*/ 3676398 w 6115145"/>
              <a:gd name="connsiteY28" fmla="*/ 32257 h 7041347"/>
              <a:gd name="connsiteX29" fmla="*/ 4477484 w 6115145"/>
              <a:gd name="connsiteY29" fmla="*/ 307294 h 7041347"/>
              <a:gd name="connsiteX30" fmla="*/ 5114695 w 6115145"/>
              <a:gd name="connsiteY30" fmla="*/ 827067 h 7041347"/>
              <a:gd name="connsiteX31" fmla="*/ 5592156 w 6115145"/>
              <a:gd name="connsiteY31" fmla="*/ 1474320 h 7041347"/>
              <a:gd name="connsiteX32" fmla="*/ 5961322 w 6115145"/>
              <a:gd name="connsiteY32" fmla="*/ 2132688 h 7041347"/>
              <a:gd name="connsiteX33" fmla="*/ 6043618 w 6115145"/>
              <a:gd name="connsiteY33" fmla="*/ 3083664 h 7041347"/>
              <a:gd name="connsiteX34" fmla="*/ 6043618 w 6115145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194556"/>
              <a:gd name="connsiteY0" fmla="*/ 3952343 h 7041347"/>
              <a:gd name="connsiteX1" fmla="*/ 5897314 w 6194556"/>
              <a:gd name="connsiteY1" fmla="*/ 4564992 h 7041347"/>
              <a:gd name="connsiteX2" fmla="*/ 5421826 w 6194556"/>
              <a:gd name="connsiteY2" fmla="*/ 5259936 h 7041347"/>
              <a:gd name="connsiteX3" fmla="*/ 5074354 w 6194556"/>
              <a:gd name="connsiteY3" fmla="*/ 5726280 h 7041347"/>
              <a:gd name="connsiteX4" fmla="*/ 4690306 w 6194556"/>
              <a:gd name="connsiteY4" fmla="*/ 6201768 h 7041347"/>
              <a:gd name="connsiteX5" fmla="*/ 4443418 w 6194556"/>
              <a:gd name="connsiteY5" fmla="*/ 6695543 h 7041347"/>
              <a:gd name="connsiteX6" fmla="*/ 3958786 w 6194556"/>
              <a:gd name="connsiteY6" fmla="*/ 6814415 h 7041347"/>
              <a:gd name="connsiteX7" fmla="*/ 3428434 w 6194556"/>
              <a:gd name="connsiteY7" fmla="*/ 7033871 h 7041347"/>
              <a:gd name="connsiteX8" fmla="*/ 3080962 w 6194556"/>
              <a:gd name="connsiteY8" fmla="*/ 6979007 h 7041347"/>
              <a:gd name="connsiteX9" fmla="*/ 2559754 w 6194556"/>
              <a:gd name="connsiteY9" fmla="*/ 6869279 h 7041347"/>
              <a:gd name="connsiteX10" fmla="*/ 1864810 w 6194556"/>
              <a:gd name="connsiteY10" fmla="*/ 6686399 h 7041347"/>
              <a:gd name="connsiteX11" fmla="*/ 1517338 w 6194556"/>
              <a:gd name="connsiteY11" fmla="*/ 6439511 h 7041347"/>
              <a:gd name="connsiteX12" fmla="*/ 1142434 w 6194556"/>
              <a:gd name="connsiteY12" fmla="*/ 6274919 h 7041347"/>
              <a:gd name="connsiteX13" fmla="*/ 785818 w 6194556"/>
              <a:gd name="connsiteY13" fmla="*/ 5890871 h 7041347"/>
              <a:gd name="connsiteX14" fmla="*/ 255466 w 6194556"/>
              <a:gd name="connsiteY14" fmla="*/ 5186783 h 7041347"/>
              <a:gd name="connsiteX15" fmla="*/ 100018 w 6194556"/>
              <a:gd name="connsiteY15" fmla="*/ 4702151 h 7041347"/>
              <a:gd name="connsiteX16" fmla="*/ 72586 w 6194556"/>
              <a:gd name="connsiteY16" fmla="*/ 4299815 h 7041347"/>
              <a:gd name="connsiteX17" fmla="*/ 72586 w 6194556"/>
              <a:gd name="connsiteY17" fmla="*/ 3668879 h 7041347"/>
              <a:gd name="connsiteX18" fmla="*/ 8578 w 6194556"/>
              <a:gd name="connsiteY18" fmla="*/ 3248255 h 7041347"/>
              <a:gd name="connsiteX19" fmla="*/ 17722 w 6194556"/>
              <a:gd name="connsiteY19" fmla="*/ 2855063 h 7041347"/>
              <a:gd name="connsiteX20" fmla="*/ 164026 w 6194556"/>
              <a:gd name="connsiteY20" fmla="*/ 2397863 h 7041347"/>
              <a:gd name="connsiteX21" fmla="*/ 310330 w 6194556"/>
              <a:gd name="connsiteY21" fmla="*/ 1949807 h 7041347"/>
              <a:gd name="connsiteX22" fmla="*/ 438346 w 6194556"/>
              <a:gd name="connsiteY22" fmla="*/ 1419455 h 7041347"/>
              <a:gd name="connsiteX23" fmla="*/ 730595 w 6194556"/>
              <a:gd name="connsiteY23" fmla="*/ 1045088 h 7041347"/>
              <a:gd name="connsiteX24" fmla="*/ 1442931 w 6194556"/>
              <a:gd name="connsiteY24" fmla="*/ 880497 h 7041347"/>
              <a:gd name="connsiteX25" fmla="*/ 2019183 w 6194556"/>
              <a:gd name="connsiteY25" fmla="*/ 505594 h 7041347"/>
              <a:gd name="connsiteX26" fmla="*/ 2668406 w 6194556"/>
              <a:gd name="connsiteY26" fmla="*/ 421863 h 7041347"/>
              <a:gd name="connsiteX27" fmla="*/ 2973206 w 6194556"/>
              <a:gd name="connsiteY27" fmla="*/ 122801 h 7041347"/>
              <a:gd name="connsiteX28" fmla="*/ 3676398 w 6194556"/>
              <a:gd name="connsiteY28" fmla="*/ 32257 h 7041347"/>
              <a:gd name="connsiteX29" fmla="*/ 4477484 w 6194556"/>
              <a:gd name="connsiteY29" fmla="*/ 307294 h 7041347"/>
              <a:gd name="connsiteX30" fmla="*/ 5114695 w 6194556"/>
              <a:gd name="connsiteY30" fmla="*/ 827067 h 7041347"/>
              <a:gd name="connsiteX31" fmla="*/ 5592156 w 6194556"/>
              <a:gd name="connsiteY31" fmla="*/ 1474320 h 7041347"/>
              <a:gd name="connsiteX32" fmla="*/ 6167510 w 6194556"/>
              <a:gd name="connsiteY32" fmla="*/ 1926500 h 7041347"/>
              <a:gd name="connsiteX33" fmla="*/ 6043618 w 6194556"/>
              <a:gd name="connsiteY33" fmla="*/ 3083664 h 7041347"/>
              <a:gd name="connsiteX34" fmla="*/ 6043618 w 6194556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098482 w 6370135"/>
              <a:gd name="connsiteY0" fmla="*/ 3952343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370135"/>
              <a:gd name="connsiteY0" fmla="*/ 4203355 h 7041347"/>
              <a:gd name="connsiteX1" fmla="*/ 5897314 w 6370135"/>
              <a:gd name="connsiteY1" fmla="*/ 4564992 h 7041347"/>
              <a:gd name="connsiteX2" fmla="*/ 5421826 w 6370135"/>
              <a:gd name="connsiteY2" fmla="*/ 5259936 h 7041347"/>
              <a:gd name="connsiteX3" fmla="*/ 5074354 w 6370135"/>
              <a:gd name="connsiteY3" fmla="*/ 5726280 h 7041347"/>
              <a:gd name="connsiteX4" fmla="*/ 4690306 w 6370135"/>
              <a:gd name="connsiteY4" fmla="*/ 6201768 h 7041347"/>
              <a:gd name="connsiteX5" fmla="*/ 4443418 w 6370135"/>
              <a:gd name="connsiteY5" fmla="*/ 6695543 h 7041347"/>
              <a:gd name="connsiteX6" fmla="*/ 3958786 w 6370135"/>
              <a:gd name="connsiteY6" fmla="*/ 6814415 h 7041347"/>
              <a:gd name="connsiteX7" fmla="*/ 3428434 w 6370135"/>
              <a:gd name="connsiteY7" fmla="*/ 7033871 h 7041347"/>
              <a:gd name="connsiteX8" fmla="*/ 3080962 w 6370135"/>
              <a:gd name="connsiteY8" fmla="*/ 6979007 h 7041347"/>
              <a:gd name="connsiteX9" fmla="*/ 2559754 w 6370135"/>
              <a:gd name="connsiteY9" fmla="*/ 6869279 h 7041347"/>
              <a:gd name="connsiteX10" fmla="*/ 1864810 w 6370135"/>
              <a:gd name="connsiteY10" fmla="*/ 6686399 h 7041347"/>
              <a:gd name="connsiteX11" fmla="*/ 1517338 w 6370135"/>
              <a:gd name="connsiteY11" fmla="*/ 6439511 h 7041347"/>
              <a:gd name="connsiteX12" fmla="*/ 1142434 w 6370135"/>
              <a:gd name="connsiteY12" fmla="*/ 6274919 h 7041347"/>
              <a:gd name="connsiteX13" fmla="*/ 785818 w 6370135"/>
              <a:gd name="connsiteY13" fmla="*/ 5890871 h 7041347"/>
              <a:gd name="connsiteX14" fmla="*/ 255466 w 6370135"/>
              <a:gd name="connsiteY14" fmla="*/ 5186783 h 7041347"/>
              <a:gd name="connsiteX15" fmla="*/ 100018 w 6370135"/>
              <a:gd name="connsiteY15" fmla="*/ 4702151 h 7041347"/>
              <a:gd name="connsiteX16" fmla="*/ 72586 w 6370135"/>
              <a:gd name="connsiteY16" fmla="*/ 4299815 h 7041347"/>
              <a:gd name="connsiteX17" fmla="*/ 72586 w 6370135"/>
              <a:gd name="connsiteY17" fmla="*/ 3668879 h 7041347"/>
              <a:gd name="connsiteX18" fmla="*/ 8578 w 6370135"/>
              <a:gd name="connsiteY18" fmla="*/ 3248255 h 7041347"/>
              <a:gd name="connsiteX19" fmla="*/ 17722 w 6370135"/>
              <a:gd name="connsiteY19" fmla="*/ 2855063 h 7041347"/>
              <a:gd name="connsiteX20" fmla="*/ 164026 w 6370135"/>
              <a:gd name="connsiteY20" fmla="*/ 2397863 h 7041347"/>
              <a:gd name="connsiteX21" fmla="*/ 310330 w 6370135"/>
              <a:gd name="connsiteY21" fmla="*/ 1949807 h 7041347"/>
              <a:gd name="connsiteX22" fmla="*/ 438346 w 6370135"/>
              <a:gd name="connsiteY22" fmla="*/ 1419455 h 7041347"/>
              <a:gd name="connsiteX23" fmla="*/ 730595 w 6370135"/>
              <a:gd name="connsiteY23" fmla="*/ 1045088 h 7041347"/>
              <a:gd name="connsiteX24" fmla="*/ 1442931 w 6370135"/>
              <a:gd name="connsiteY24" fmla="*/ 880497 h 7041347"/>
              <a:gd name="connsiteX25" fmla="*/ 2019183 w 6370135"/>
              <a:gd name="connsiteY25" fmla="*/ 505594 h 7041347"/>
              <a:gd name="connsiteX26" fmla="*/ 2668406 w 6370135"/>
              <a:gd name="connsiteY26" fmla="*/ 421863 h 7041347"/>
              <a:gd name="connsiteX27" fmla="*/ 2973206 w 6370135"/>
              <a:gd name="connsiteY27" fmla="*/ 122801 h 7041347"/>
              <a:gd name="connsiteX28" fmla="*/ 3676398 w 6370135"/>
              <a:gd name="connsiteY28" fmla="*/ 32257 h 7041347"/>
              <a:gd name="connsiteX29" fmla="*/ 4477484 w 6370135"/>
              <a:gd name="connsiteY29" fmla="*/ 307294 h 7041347"/>
              <a:gd name="connsiteX30" fmla="*/ 5114695 w 6370135"/>
              <a:gd name="connsiteY30" fmla="*/ 827067 h 7041347"/>
              <a:gd name="connsiteX31" fmla="*/ 5592156 w 6370135"/>
              <a:gd name="connsiteY31" fmla="*/ 1474320 h 7041347"/>
              <a:gd name="connsiteX32" fmla="*/ 6167510 w 6370135"/>
              <a:gd name="connsiteY32" fmla="*/ 1926500 h 7041347"/>
              <a:gd name="connsiteX33" fmla="*/ 6366347 w 6370135"/>
              <a:gd name="connsiteY33" fmla="*/ 3065734 h 7041347"/>
              <a:gd name="connsiteX34" fmla="*/ 6043618 w 6370135"/>
              <a:gd name="connsiteY34" fmla="*/ 4171799 h 7041347"/>
              <a:gd name="connsiteX0" fmla="*/ 6304670 w 6499338"/>
              <a:gd name="connsiteY0" fmla="*/ 4203355 h 7041347"/>
              <a:gd name="connsiteX1" fmla="*/ 5897314 w 6499338"/>
              <a:gd name="connsiteY1" fmla="*/ 4564992 h 7041347"/>
              <a:gd name="connsiteX2" fmla="*/ 5421826 w 6499338"/>
              <a:gd name="connsiteY2" fmla="*/ 5259936 h 7041347"/>
              <a:gd name="connsiteX3" fmla="*/ 5074354 w 6499338"/>
              <a:gd name="connsiteY3" fmla="*/ 5726280 h 7041347"/>
              <a:gd name="connsiteX4" fmla="*/ 4690306 w 6499338"/>
              <a:gd name="connsiteY4" fmla="*/ 6201768 h 7041347"/>
              <a:gd name="connsiteX5" fmla="*/ 4443418 w 6499338"/>
              <a:gd name="connsiteY5" fmla="*/ 6695543 h 7041347"/>
              <a:gd name="connsiteX6" fmla="*/ 3958786 w 6499338"/>
              <a:gd name="connsiteY6" fmla="*/ 6814415 h 7041347"/>
              <a:gd name="connsiteX7" fmla="*/ 3428434 w 6499338"/>
              <a:gd name="connsiteY7" fmla="*/ 7033871 h 7041347"/>
              <a:gd name="connsiteX8" fmla="*/ 3080962 w 6499338"/>
              <a:gd name="connsiteY8" fmla="*/ 6979007 h 7041347"/>
              <a:gd name="connsiteX9" fmla="*/ 2559754 w 6499338"/>
              <a:gd name="connsiteY9" fmla="*/ 6869279 h 7041347"/>
              <a:gd name="connsiteX10" fmla="*/ 1864810 w 6499338"/>
              <a:gd name="connsiteY10" fmla="*/ 6686399 h 7041347"/>
              <a:gd name="connsiteX11" fmla="*/ 1517338 w 6499338"/>
              <a:gd name="connsiteY11" fmla="*/ 6439511 h 7041347"/>
              <a:gd name="connsiteX12" fmla="*/ 1142434 w 6499338"/>
              <a:gd name="connsiteY12" fmla="*/ 6274919 h 7041347"/>
              <a:gd name="connsiteX13" fmla="*/ 785818 w 6499338"/>
              <a:gd name="connsiteY13" fmla="*/ 5890871 h 7041347"/>
              <a:gd name="connsiteX14" fmla="*/ 255466 w 6499338"/>
              <a:gd name="connsiteY14" fmla="*/ 5186783 h 7041347"/>
              <a:gd name="connsiteX15" fmla="*/ 100018 w 6499338"/>
              <a:gd name="connsiteY15" fmla="*/ 4702151 h 7041347"/>
              <a:gd name="connsiteX16" fmla="*/ 72586 w 6499338"/>
              <a:gd name="connsiteY16" fmla="*/ 4299815 h 7041347"/>
              <a:gd name="connsiteX17" fmla="*/ 72586 w 6499338"/>
              <a:gd name="connsiteY17" fmla="*/ 3668879 h 7041347"/>
              <a:gd name="connsiteX18" fmla="*/ 8578 w 6499338"/>
              <a:gd name="connsiteY18" fmla="*/ 3248255 h 7041347"/>
              <a:gd name="connsiteX19" fmla="*/ 17722 w 6499338"/>
              <a:gd name="connsiteY19" fmla="*/ 2855063 h 7041347"/>
              <a:gd name="connsiteX20" fmla="*/ 164026 w 6499338"/>
              <a:gd name="connsiteY20" fmla="*/ 2397863 h 7041347"/>
              <a:gd name="connsiteX21" fmla="*/ 310330 w 6499338"/>
              <a:gd name="connsiteY21" fmla="*/ 1949807 h 7041347"/>
              <a:gd name="connsiteX22" fmla="*/ 438346 w 6499338"/>
              <a:gd name="connsiteY22" fmla="*/ 1419455 h 7041347"/>
              <a:gd name="connsiteX23" fmla="*/ 730595 w 6499338"/>
              <a:gd name="connsiteY23" fmla="*/ 1045088 h 7041347"/>
              <a:gd name="connsiteX24" fmla="*/ 1442931 w 6499338"/>
              <a:gd name="connsiteY24" fmla="*/ 880497 h 7041347"/>
              <a:gd name="connsiteX25" fmla="*/ 2019183 w 6499338"/>
              <a:gd name="connsiteY25" fmla="*/ 505594 h 7041347"/>
              <a:gd name="connsiteX26" fmla="*/ 2668406 w 6499338"/>
              <a:gd name="connsiteY26" fmla="*/ 421863 h 7041347"/>
              <a:gd name="connsiteX27" fmla="*/ 2973206 w 6499338"/>
              <a:gd name="connsiteY27" fmla="*/ 122801 h 7041347"/>
              <a:gd name="connsiteX28" fmla="*/ 3676398 w 6499338"/>
              <a:gd name="connsiteY28" fmla="*/ 32257 h 7041347"/>
              <a:gd name="connsiteX29" fmla="*/ 4477484 w 6499338"/>
              <a:gd name="connsiteY29" fmla="*/ 307294 h 7041347"/>
              <a:gd name="connsiteX30" fmla="*/ 5114695 w 6499338"/>
              <a:gd name="connsiteY30" fmla="*/ 827067 h 7041347"/>
              <a:gd name="connsiteX31" fmla="*/ 5592156 w 6499338"/>
              <a:gd name="connsiteY31" fmla="*/ 1474320 h 7041347"/>
              <a:gd name="connsiteX32" fmla="*/ 6167510 w 6499338"/>
              <a:gd name="connsiteY32" fmla="*/ 1926500 h 7041347"/>
              <a:gd name="connsiteX33" fmla="*/ 6366347 w 6499338"/>
              <a:gd name="connsiteY33" fmla="*/ 3065734 h 7041347"/>
              <a:gd name="connsiteX34" fmla="*/ 6447030 w 6499338"/>
              <a:gd name="connsiteY34" fmla="*/ 4046293 h 7041347"/>
              <a:gd name="connsiteX0" fmla="*/ 6304670 w 6472786"/>
              <a:gd name="connsiteY0" fmla="*/ 42033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5897314 w 6472786"/>
              <a:gd name="connsiteY1" fmla="*/ 4564992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421826 w 6472786"/>
              <a:gd name="connsiteY2" fmla="*/ 5259936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074354 w 6472786"/>
              <a:gd name="connsiteY3" fmla="*/ 5726280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690306 w 6472786"/>
              <a:gd name="connsiteY4" fmla="*/ 620176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3710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95106 w 6472786"/>
              <a:gd name="connsiteY4" fmla="*/ 6183838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443418 w 6472786"/>
              <a:gd name="connsiteY5" fmla="*/ 6695543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3958786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7041347"/>
              <a:gd name="connsiteX1" fmla="*/ 6013855 w 6472786"/>
              <a:gd name="connsiteY1" fmla="*/ 4663604 h 7041347"/>
              <a:gd name="connsiteX2" fmla="*/ 5636979 w 6472786"/>
              <a:gd name="connsiteY2" fmla="*/ 5116501 h 7041347"/>
              <a:gd name="connsiteX3" fmla="*/ 5155037 w 6472786"/>
              <a:gd name="connsiteY3" fmla="*/ 5690421 h 7041347"/>
              <a:gd name="connsiteX4" fmla="*/ 4959247 w 6472786"/>
              <a:gd name="connsiteY4" fmla="*/ 6309344 h 7041347"/>
              <a:gd name="connsiteX5" fmla="*/ 4712359 w 6472786"/>
              <a:gd name="connsiteY5" fmla="*/ 6668648 h 7041347"/>
              <a:gd name="connsiteX6" fmla="*/ 4191868 w 6472786"/>
              <a:gd name="connsiteY6" fmla="*/ 6814415 h 7041347"/>
              <a:gd name="connsiteX7" fmla="*/ 3428434 w 6472786"/>
              <a:gd name="connsiteY7" fmla="*/ 7033871 h 7041347"/>
              <a:gd name="connsiteX8" fmla="*/ 3080962 w 6472786"/>
              <a:gd name="connsiteY8" fmla="*/ 6979007 h 7041347"/>
              <a:gd name="connsiteX9" fmla="*/ 2559754 w 6472786"/>
              <a:gd name="connsiteY9" fmla="*/ 6869279 h 7041347"/>
              <a:gd name="connsiteX10" fmla="*/ 1864810 w 6472786"/>
              <a:gd name="connsiteY10" fmla="*/ 6686399 h 7041347"/>
              <a:gd name="connsiteX11" fmla="*/ 1517338 w 6472786"/>
              <a:gd name="connsiteY11" fmla="*/ 6439511 h 7041347"/>
              <a:gd name="connsiteX12" fmla="*/ 1142434 w 6472786"/>
              <a:gd name="connsiteY12" fmla="*/ 6274919 h 7041347"/>
              <a:gd name="connsiteX13" fmla="*/ 785818 w 6472786"/>
              <a:gd name="connsiteY13" fmla="*/ 5890871 h 7041347"/>
              <a:gd name="connsiteX14" fmla="*/ 255466 w 6472786"/>
              <a:gd name="connsiteY14" fmla="*/ 5186783 h 7041347"/>
              <a:gd name="connsiteX15" fmla="*/ 100018 w 6472786"/>
              <a:gd name="connsiteY15" fmla="*/ 4702151 h 7041347"/>
              <a:gd name="connsiteX16" fmla="*/ 72586 w 6472786"/>
              <a:gd name="connsiteY16" fmla="*/ 4299815 h 7041347"/>
              <a:gd name="connsiteX17" fmla="*/ 72586 w 6472786"/>
              <a:gd name="connsiteY17" fmla="*/ 3668879 h 7041347"/>
              <a:gd name="connsiteX18" fmla="*/ 8578 w 6472786"/>
              <a:gd name="connsiteY18" fmla="*/ 3248255 h 7041347"/>
              <a:gd name="connsiteX19" fmla="*/ 17722 w 6472786"/>
              <a:gd name="connsiteY19" fmla="*/ 2855063 h 7041347"/>
              <a:gd name="connsiteX20" fmla="*/ 164026 w 6472786"/>
              <a:gd name="connsiteY20" fmla="*/ 2397863 h 7041347"/>
              <a:gd name="connsiteX21" fmla="*/ 310330 w 6472786"/>
              <a:gd name="connsiteY21" fmla="*/ 1949807 h 7041347"/>
              <a:gd name="connsiteX22" fmla="*/ 438346 w 6472786"/>
              <a:gd name="connsiteY22" fmla="*/ 1419455 h 7041347"/>
              <a:gd name="connsiteX23" fmla="*/ 730595 w 6472786"/>
              <a:gd name="connsiteY23" fmla="*/ 1045088 h 7041347"/>
              <a:gd name="connsiteX24" fmla="*/ 1442931 w 6472786"/>
              <a:gd name="connsiteY24" fmla="*/ 880497 h 7041347"/>
              <a:gd name="connsiteX25" fmla="*/ 2019183 w 6472786"/>
              <a:gd name="connsiteY25" fmla="*/ 505594 h 7041347"/>
              <a:gd name="connsiteX26" fmla="*/ 2668406 w 6472786"/>
              <a:gd name="connsiteY26" fmla="*/ 421863 h 7041347"/>
              <a:gd name="connsiteX27" fmla="*/ 2973206 w 6472786"/>
              <a:gd name="connsiteY27" fmla="*/ 122801 h 7041347"/>
              <a:gd name="connsiteX28" fmla="*/ 3676398 w 6472786"/>
              <a:gd name="connsiteY28" fmla="*/ 32257 h 7041347"/>
              <a:gd name="connsiteX29" fmla="*/ 4477484 w 6472786"/>
              <a:gd name="connsiteY29" fmla="*/ 307294 h 7041347"/>
              <a:gd name="connsiteX30" fmla="*/ 5114695 w 6472786"/>
              <a:gd name="connsiteY30" fmla="*/ 827067 h 7041347"/>
              <a:gd name="connsiteX31" fmla="*/ 5592156 w 6472786"/>
              <a:gd name="connsiteY31" fmla="*/ 1474320 h 7041347"/>
              <a:gd name="connsiteX32" fmla="*/ 6167510 w 6472786"/>
              <a:gd name="connsiteY32" fmla="*/ 1926500 h 7041347"/>
              <a:gd name="connsiteX33" fmla="*/ 6366347 w 6472786"/>
              <a:gd name="connsiteY33" fmla="*/ 3065734 h 7041347"/>
              <a:gd name="connsiteX34" fmla="*/ 6447030 w 6472786"/>
              <a:gd name="connsiteY34" fmla="*/ 4046293 h 7041347"/>
              <a:gd name="connsiteX0" fmla="*/ 6439141 w 6472786"/>
              <a:gd name="connsiteY0" fmla="*/ 4050955 h 6979818"/>
              <a:gd name="connsiteX1" fmla="*/ 6013855 w 6472786"/>
              <a:gd name="connsiteY1" fmla="*/ 4663604 h 6979818"/>
              <a:gd name="connsiteX2" fmla="*/ 5636979 w 6472786"/>
              <a:gd name="connsiteY2" fmla="*/ 5116501 h 6979818"/>
              <a:gd name="connsiteX3" fmla="*/ 5155037 w 6472786"/>
              <a:gd name="connsiteY3" fmla="*/ 5690421 h 6979818"/>
              <a:gd name="connsiteX4" fmla="*/ 4959247 w 6472786"/>
              <a:gd name="connsiteY4" fmla="*/ 6309344 h 6979818"/>
              <a:gd name="connsiteX5" fmla="*/ 4712359 w 6472786"/>
              <a:gd name="connsiteY5" fmla="*/ 6668648 h 6979818"/>
              <a:gd name="connsiteX6" fmla="*/ 4191868 w 6472786"/>
              <a:gd name="connsiteY6" fmla="*/ 6814415 h 6979818"/>
              <a:gd name="connsiteX7" fmla="*/ 3080962 w 6472786"/>
              <a:gd name="connsiteY7" fmla="*/ 6979007 h 6979818"/>
              <a:gd name="connsiteX8" fmla="*/ 2559754 w 6472786"/>
              <a:gd name="connsiteY8" fmla="*/ 6869279 h 6979818"/>
              <a:gd name="connsiteX9" fmla="*/ 1864810 w 6472786"/>
              <a:gd name="connsiteY9" fmla="*/ 6686399 h 6979818"/>
              <a:gd name="connsiteX10" fmla="*/ 1517338 w 6472786"/>
              <a:gd name="connsiteY10" fmla="*/ 6439511 h 6979818"/>
              <a:gd name="connsiteX11" fmla="*/ 1142434 w 6472786"/>
              <a:gd name="connsiteY11" fmla="*/ 6274919 h 6979818"/>
              <a:gd name="connsiteX12" fmla="*/ 785818 w 6472786"/>
              <a:gd name="connsiteY12" fmla="*/ 5890871 h 6979818"/>
              <a:gd name="connsiteX13" fmla="*/ 255466 w 6472786"/>
              <a:gd name="connsiteY13" fmla="*/ 5186783 h 6979818"/>
              <a:gd name="connsiteX14" fmla="*/ 100018 w 6472786"/>
              <a:gd name="connsiteY14" fmla="*/ 4702151 h 6979818"/>
              <a:gd name="connsiteX15" fmla="*/ 72586 w 6472786"/>
              <a:gd name="connsiteY15" fmla="*/ 4299815 h 6979818"/>
              <a:gd name="connsiteX16" fmla="*/ 72586 w 6472786"/>
              <a:gd name="connsiteY16" fmla="*/ 3668879 h 6979818"/>
              <a:gd name="connsiteX17" fmla="*/ 8578 w 6472786"/>
              <a:gd name="connsiteY17" fmla="*/ 3248255 h 6979818"/>
              <a:gd name="connsiteX18" fmla="*/ 17722 w 6472786"/>
              <a:gd name="connsiteY18" fmla="*/ 2855063 h 6979818"/>
              <a:gd name="connsiteX19" fmla="*/ 164026 w 6472786"/>
              <a:gd name="connsiteY19" fmla="*/ 2397863 h 6979818"/>
              <a:gd name="connsiteX20" fmla="*/ 310330 w 6472786"/>
              <a:gd name="connsiteY20" fmla="*/ 1949807 h 6979818"/>
              <a:gd name="connsiteX21" fmla="*/ 438346 w 6472786"/>
              <a:gd name="connsiteY21" fmla="*/ 1419455 h 6979818"/>
              <a:gd name="connsiteX22" fmla="*/ 730595 w 6472786"/>
              <a:gd name="connsiteY22" fmla="*/ 1045088 h 6979818"/>
              <a:gd name="connsiteX23" fmla="*/ 1442931 w 6472786"/>
              <a:gd name="connsiteY23" fmla="*/ 880497 h 6979818"/>
              <a:gd name="connsiteX24" fmla="*/ 2019183 w 6472786"/>
              <a:gd name="connsiteY24" fmla="*/ 505594 h 6979818"/>
              <a:gd name="connsiteX25" fmla="*/ 2668406 w 6472786"/>
              <a:gd name="connsiteY25" fmla="*/ 421863 h 6979818"/>
              <a:gd name="connsiteX26" fmla="*/ 2973206 w 6472786"/>
              <a:gd name="connsiteY26" fmla="*/ 122801 h 6979818"/>
              <a:gd name="connsiteX27" fmla="*/ 3676398 w 6472786"/>
              <a:gd name="connsiteY27" fmla="*/ 32257 h 6979818"/>
              <a:gd name="connsiteX28" fmla="*/ 4477484 w 6472786"/>
              <a:gd name="connsiteY28" fmla="*/ 307294 h 6979818"/>
              <a:gd name="connsiteX29" fmla="*/ 5114695 w 6472786"/>
              <a:gd name="connsiteY29" fmla="*/ 827067 h 6979818"/>
              <a:gd name="connsiteX30" fmla="*/ 5592156 w 6472786"/>
              <a:gd name="connsiteY30" fmla="*/ 1474320 h 6979818"/>
              <a:gd name="connsiteX31" fmla="*/ 6167510 w 6472786"/>
              <a:gd name="connsiteY31" fmla="*/ 1926500 h 6979818"/>
              <a:gd name="connsiteX32" fmla="*/ 6366347 w 6472786"/>
              <a:gd name="connsiteY32" fmla="*/ 3065734 h 6979818"/>
              <a:gd name="connsiteX33" fmla="*/ 6447030 w 6472786"/>
              <a:gd name="connsiteY33" fmla="*/ 4046293 h 6979818"/>
              <a:gd name="connsiteX0" fmla="*/ 6439141 w 6472786"/>
              <a:gd name="connsiteY0" fmla="*/ 4050955 h 6889360"/>
              <a:gd name="connsiteX1" fmla="*/ 6013855 w 6472786"/>
              <a:gd name="connsiteY1" fmla="*/ 4663604 h 6889360"/>
              <a:gd name="connsiteX2" fmla="*/ 5636979 w 6472786"/>
              <a:gd name="connsiteY2" fmla="*/ 5116501 h 6889360"/>
              <a:gd name="connsiteX3" fmla="*/ 5155037 w 6472786"/>
              <a:gd name="connsiteY3" fmla="*/ 5690421 h 6889360"/>
              <a:gd name="connsiteX4" fmla="*/ 4959247 w 6472786"/>
              <a:gd name="connsiteY4" fmla="*/ 6309344 h 6889360"/>
              <a:gd name="connsiteX5" fmla="*/ 4712359 w 6472786"/>
              <a:gd name="connsiteY5" fmla="*/ 6668648 h 6889360"/>
              <a:gd name="connsiteX6" fmla="*/ 4191868 w 6472786"/>
              <a:gd name="connsiteY6" fmla="*/ 6814415 h 6889360"/>
              <a:gd name="connsiteX7" fmla="*/ 3269221 w 6472786"/>
              <a:gd name="connsiteY7" fmla="*/ 6889360 h 6889360"/>
              <a:gd name="connsiteX8" fmla="*/ 2559754 w 6472786"/>
              <a:gd name="connsiteY8" fmla="*/ 6869279 h 6889360"/>
              <a:gd name="connsiteX9" fmla="*/ 1864810 w 6472786"/>
              <a:gd name="connsiteY9" fmla="*/ 6686399 h 6889360"/>
              <a:gd name="connsiteX10" fmla="*/ 1517338 w 6472786"/>
              <a:gd name="connsiteY10" fmla="*/ 6439511 h 6889360"/>
              <a:gd name="connsiteX11" fmla="*/ 1142434 w 6472786"/>
              <a:gd name="connsiteY11" fmla="*/ 6274919 h 6889360"/>
              <a:gd name="connsiteX12" fmla="*/ 785818 w 6472786"/>
              <a:gd name="connsiteY12" fmla="*/ 5890871 h 6889360"/>
              <a:gd name="connsiteX13" fmla="*/ 255466 w 6472786"/>
              <a:gd name="connsiteY13" fmla="*/ 5186783 h 6889360"/>
              <a:gd name="connsiteX14" fmla="*/ 100018 w 6472786"/>
              <a:gd name="connsiteY14" fmla="*/ 4702151 h 6889360"/>
              <a:gd name="connsiteX15" fmla="*/ 72586 w 6472786"/>
              <a:gd name="connsiteY15" fmla="*/ 4299815 h 6889360"/>
              <a:gd name="connsiteX16" fmla="*/ 72586 w 6472786"/>
              <a:gd name="connsiteY16" fmla="*/ 3668879 h 6889360"/>
              <a:gd name="connsiteX17" fmla="*/ 8578 w 6472786"/>
              <a:gd name="connsiteY17" fmla="*/ 3248255 h 6889360"/>
              <a:gd name="connsiteX18" fmla="*/ 17722 w 6472786"/>
              <a:gd name="connsiteY18" fmla="*/ 2855063 h 6889360"/>
              <a:gd name="connsiteX19" fmla="*/ 164026 w 6472786"/>
              <a:gd name="connsiteY19" fmla="*/ 2397863 h 6889360"/>
              <a:gd name="connsiteX20" fmla="*/ 310330 w 6472786"/>
              <a:gd name="connsiteY20" fmla="*/ 1949807 h 6889360"/>
              <a:gd name="connsiteX21" fmla="*/ 438346 w 6472786"/>
              <a:gd name="connsiteY21" fmla="*/ 1419455 h 6889360"/>
              <a:gd name="connsiteX22" fmla="*/ 730595 w 6472786"/>
              <a:gd name="connsiteY22" fmla="*/ 1045088 h 6889360"/>
              <a:gd name="connsiteX23" fmla="*/ 1442931 w 6472786"/>
              <a:gd name="connsiteY23" fmla="*/ 880497 h 6889360"/>
              <a:gd name="connsiteX24" fmla="*/ 2019183 w 6472786"/>
              <a:gd name="connsiteY24" fmla="*/ 505594 h 6889360"/>
              <a:gd name="connsiteX25" fmla="*/ 2668406 w 6472786"/>
              <a:gd name="connsiteY25" fmla="*/ 421863 h 6889360"/>
              <a:gd name="connsiteX26" fmla="*/ 2973206 w 6472786"/>
              <a:gd name="connsiteY26" fmla="*/ 122801 h 6889360"/>
              <a:gd name="connsiteX27" fmla="*/ 3676398 w 6472786"/>
              <a:gd name="connsiteY27" fmla="*/ 32257 h 6889360"/>
              <a:gd name="connsiteX28" fmla="*/ 4477484 w 6472786"/>
              <a:gd name="connsiteY28" fmla="*/ 307294 h 6889360"/>
              <a:gd name="connsiteX29" fmla="*/ 5114695 w 6472786"/>
              <a:gd name="connsiteY29" fmla="*/ 827067 h 6889360"/>
              <a:gd name="connsiteX30" fmla="*/ 5592156 w 6472786"/>
              <a:gd name="connsiteY30" fmla="*/ 1474320 h 6889360"/>
              <a:gd name="connsiteX31" fmla="*/ 6167510 w 6472786"/>
              <a:gd name="connsiteY31" fmla="*/ 1926500 h 6889360"/>
              <a:gd name="connsiteX32" fmla="*/ 6366347 w 6472786"/>
              <a:gd name="connsiteY32" fmla="*/ 3065734 h 6889360"/>
              <a:gd name="connsiteX33" fmla="*/ 6447030 w 6472786"/>
              <a:gd name="connsiteY33" fmla="*/ 4046293 h 6889360"/>
              <a:gd name="connsiteX0" fmla="*/ 6439141 w 6472786"/>
              <a:gd name="connsiteY0" fmla="*/ 4050955 h 6895641"/>
              <a:gd name="connsiteX1" fmla="*/ 6013855 w 6472786"/>
              <a:gd name="connsiteY1" fmla="*/ 4663604 h 6895641"/>
              <a:gd name="connsiteX2" fmla="*/ 5636979 w 6472786"/>
              <a:gd name="connsiteY2" fmla="*/ 5116501 h 6895641"/>
              <a:gd name="connsiteX3" fmla="*/ 5155037 w 6472786"/>
              <a:gd name="connsiteY3" fmla="*/ 5690421 h 6895641"/>
              <a:gd name="connsiteX4" fmla="*/ 4959247 w 6472786"/>
              <a:gd name="connsiteY4" fmla="*/ 6309344 h 6895641"/>
              <a:gd name="connsiteX5" fmla="*/ 4712359 w 6472786"/>
              <a:gd name="connsiteY5" fmla="*/ 6668648 h 6895641"/>
              <a:gd name="connsiteX6" fmla="*/ 4191868 w 6472786"/>
              <a:gd name="connsiteY6" fmla="*/ 6814415 h 6895641"/>
              <a:gd name="connsiteX7" fmla="*/ 3269221 w 6472786"/>
              <a:gd name="connsiteY7" fmla="*/ 6889360 h 6895641"/>
              <a:gd name="connsiteX8" fmla="*/ 2559754 w 6472786"/>
              <a:gd name="connsiteY8" fmla="*/ 6869279 h 6895641"/>
              <a:gd name="connsiteX9" fmla="*/ 1864810 w 6472786"/>
              <a:gd name="connsiteY9" fmla="*/ 6686399 h 6895641"/>
              <a:gd name="connsiteX10" fmla="*/ 1517338 w 6472786"/>
              <a:gd name="connsiteY10" fmla="*/ 6439511 h 6895641"/>
              <a:gd name="connsiteX11" fmla="*/ 1142434 w 6472786"/>
              <a:gd name="connsiteY11" fmla="*/ 6274919 h 6895641"/>
              <a:gd name="connsiteX12" fmla="*/ 785818 w 6472786"/>
              <a:gd name="connsiteY12" fmla="*/ 5890871 h 6895641"/>
              <a:gd name="connsiteX13" fmla="*/ 255466 w 6472786"/>
              <a:gd name="connsiteY13" fmla="*/ 5186783 h 6895641"/>
              <a:gd name="connsiteX14" fmla="*/ 100018 w 6472786"/>
              <a:gd name="connsiteY14" fmla="*/ 4702151 h 6895641"/>
              <a:gd name="connsiteX15" fmla="*/ 72586 w 6472786"/>
              <a:gd name="connsiteY15" fmla="*/ 4299815 h 6895641"/>
              <a:gd name="connsiteX16" fmla="*/ 72586 w 6472786"/>
              <a:gd name="connsiteY16" fmla="*/ 3668879 h 6895641"/>
              <a:gd name="connsiteX17" fmla="*/ 8578 w 6472786"/>
              <a:gd name="connsiteY17" fmla="*/ 3248255 h 6895641"/>
              <a:gd name="connsiteX18" fmla="*/ 17722 w 6472786"/>
              <a:gd name="connsiteY18" fmla="*/ 2855063 h 6895641"/>
              <a:gd name="connsiteX19" fmla="*/ 164026 w 6472786"/>
              <a:gd name="connsiteY19" fmla="*/ 2397863 h 6895641"/>
              <a:gd name="connsiteX20" fmla="*/ 310330 w 6472786"/>
              <a:gd name="connsiteY20" fmla="*/ 1949807 h 6895641"/>
              <a:gd name="connsiteX21" fmla="*/ 438346 w 6472786"/>
              <a:gd name="connsiteY21" fmla="*/ 1419455 h 6895641"/>
              <a:gd name="connsiteX22" fmla="*/ 730595 w 6472786"/>
              <a:gd name="connsiteY22" fmla="*/ 1045088 h 6895641"/>
              <a:gd name="connsiteX23" fmla="*/ 1442931 w 6472786"/>
              <a:gd name="connsiteY23" fmla="*/ 880497 h 6895641"/>
              <a:gd name="connsiteX24" fmla="*/ 2019183 w 6472786"/>
              <a:gd name="connsiteY24" fmla="*/ 505594 h 6895641"/>
              <a:gd name="connsiteX25" fmla="*/ 2668406 w 6472786"/>
              <a:gd name="connsiteY25" fmla="*/ 421863 h 6895641"/>
              <a:gd name="connsiteX26" fmla="*/ 2973206 w 6472786"/>
              <a:gd name="connsiteY26" fmla="*/ 122801 h 6895641"/>
              <a:gd name="connsiteX27" fmla="*/ 3676398 w 6472786"/>
              <a:gd name="connsiteY27" fmla="*/ 32257 h 6895641"/>
              <a:gd name="connsiteX28" fmla="*/ 4477484 w 6472786"/>
              <a:gd name="connsiteY28" fmla="*/ 307294 h 6895641"/>
              <a:gd name="connsiteX29" fmla="*/ 5114695 w 6472786"/>
              <a:gd name="connsiteY29" fmla="*/ 827067 h 6895641"/>
              <a:gd name="connsiteX30" fmla="*/ 5592156 w 6472786"/>
              <a:gd name="connsiteY30" fmla="*/ 1474320 h 6895641"/>
              <a:gd name="connsiteX31" fmla="*/ 6167510 w 6472786"/>
              <a:gd name="connsiteY31" fmla="*/ 1926500 h 6895641"/>
              <a:gd name="connsiteX32" fmla="*/ 6366347 w 6472786"/>
              <a:gd name="connsiteY32" fmla="*/ 3065734 h 6895641"/>
              <a:gd name="connsiteX33" fmla="*/ 6447030 w 6472786"/>
              <a:gd name="connsiteY33" fmla="*/ 4046293 h 6895641"/>
              <a:gd name="connsiteX0" fmla="*/ 6439141 w 6472786"/>
              <a:gd name="connsiteY0" fmla="*/ 4050955 h 6889758"/>
              <a:gd name="connsiteX1" fmla="*/ 6013855 w 6472786"/>
              <a:gd name="connsiteY1" fmla="*/ 4663604 h 6889758"/>
              <a:gd name="connsiteX2" fmla="*/ 5636979 w 6472786"/>
              <a:gd name="connsiteY2" fmla="*/ 5116501 h 6889758"/>
              <a:gd name="connsiteX3" fmla="*/ 5155037 w 6472786"/>
              <a:gd name="connsiteY3" fmla="*/ 5690421 h 6889758"/>
              <a:gd name="connsiteX4" fmla="*/ 4959247 w 6472786"/>
              <a:gd name="connsiteY4" fmla="*/ 6309344 h 6889758"/>
              <a:gd name="connsiteX5" fmla="*/ 4712359 w 6472786"/>
              <a:gd name="connsiteY5" fmla="*/ 6668648 h 6889758"/>
              <a:gd name="connsiteX6" fmla="*/ 4102221 w 6472786"/>
              <a:gd name="connsiteY6" fmla="*/ 6850274 h 6889758"/>
              <a:gd name="connsiteX7" fmla="*/ 3269221 w 6472786"/>
              <a:gd name="connsiteY7" fmla="*/ 6889360 h 6889758"/>
              <a:gd name="connsiteX8" fmla="*/ 2559754 w 6472786"/>
              <a:gd name="connsiteY8" fmla="*/ 6869279 h 6889758"/>
              <a:gd name="connsiteX9" fmla="*/ 1864810 w 6472786"/>
              <a:gd name="connsiteY9" fmla="*/ 6686399 h 6889758"/>
              <a:gd name="connsiteX10" fmla="*/ 1517338 w 6472786"/>
              <a:gd name="connsiteY10" fmla="*/ 6439511 h 6889758"/>
              <a:gd name="connsiteX11" fmla="*/ 1142434 w 6472786"/>
              <a:gd name="connsiteY11" fmla="*/ 6274919 h 6889758"/>
              <a:gd name="connsiteX12" fmla="*/ 785818 w 6472786"/>
              <a:gd name="connsiteY12" fmla="*/ 5890871 h 6889758"/>
              <a:gd name="connsiteX13" fmla="*/ 255466 w 6472786"/>
              <a:gd name="connsiteY13" fmla="*/ 5186783 h 6889758"/>
              <a:gd name="connsiteX14" fmla="*/ 100018 w 6472786"/>
              <a:gd name="connsiteY14" fmla="*/ 4702151 h 6889758"/>
              <a:gd name="connsiteX15" fmla="*/ 72586 w 6472786"/>
              <a:gd name="connsiteY15" fmla="*/ 4299815 h 6889758"/>
              <a:gd name="connsiteX16" fmla="*/ 72586 w 6472786"/>
              <a:gd name="connsiteY16" fmla="*/ 3668879 h 6889758"/>
              <a:gd name="connsiteX17" fmla="*/ 8578 w 6472786"/>
              <a:gd name="connsiteY17" fmla="*/ 3248255 h 6889758"/>
              <a:gd name="connsiteX18" fmla="*/ 17722 w 6472786"/>
              <a:gd name="connsiteY18" fmla="*/ 2855063 h 6889758"/>
              <a:gd name="connsiteX19" fmla="*/ 164026 w 6472786"/>
              <a:gd name="connsiteY19" fmla="*/ 2397863 h 6889758"/>
              <a:gd name="connsiteX20" fmla="*/ 310330 w 6472786"/>
              <a:gd name="connsiteY20" fmla="*/ 1949807 h 6889758"/>
              <a:gd name="connsiteX21" fmla="*/ 438346 w 6472786"/>
              <a:gd name="connsiteY21" fmla="*/ 1419455 h 6889758"/>
              <a:gd name="connsiteX22" fmla="*/ 730595 w 6472786"/>
              <a:gd name="connsiteY22" fmla="*/ 1045088 h 6889758"/>
              <a:gd name="connsiteX23" fmla="*/ 1442931 w 6472786"/>
              <a:gd name="connsiteY23" fmla="*/ 880497 h 6889758"/>
              <a:gd name="connsiteX24" fmla="*/ 2019183 w 6472786"/>
              <a:gd name="connsiteY24" fmla="*/ 505594 h 6889758"/>
              <a:gd name="connsiteX25" fmla="*/ 2668406 w 6472786"/>
              <a:gd name="connsiteY25" fmla="*/ 421863 h 6889758"/>
              <a:gd name="connsiteX26" fmla="*/ 2973206 w 6472786"/>
              <a:gd name="connsiteY26" fmla="*/ 122801 h 6889758"/>
              <a:gd name="connsiteX27" fmla="*/ 3676398 w 6472786"/>
              <a:gd name="connsiteY27" fmla="*/ 32257 h 6889758"/>
              <a:gd name="connsiteX28" fmla="*/ 4477484 w 6472786"/>
              <a:gd name="connsiteY28" fmla="*/ 307294 h 6889758"/>
              <a:gd name="connsiteX29" fmla="*/ 5114695 w 6472786"/>
              <a:gd name="connsiteY29" fmla="*/ 827067 h 6889758"/>
              <a:gd name="connsiteX30" fmla="*/ 5592156 w 6472786"/>
              <a:gd name="connsiteY30" fmla="*/ 1474320 h 6889758"/>
              <a:gd name="connsiteX31" fmla="*/ 6167510 w 6472786"/>
              <a:gd name="connsiteY31" fmla="*/ 1926500 h 6889758"/>
              <a:gd name="connsiteX32" fmla="*/ 6366347 w 6472786"/>
              <a:gd name="connsiteY32" fmla="*/ 3065734 h 6889758"/>
              <a:gd name="connsiteX33" fmla="*/ 6447030 w 6472786"/>
              <a:gd name="connsiteY33" fmla="*/ 4046293 h 6889758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517338 w 6472786"/>
              <a:gd name="connsiteY10" fmla="*/ 6439511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42434 w 6472786"/>
              <a:gd name="connsiteY11" fmla="*/ 6274919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85818 w 6472786"/>
              <a:gd name="connsiteY12" fmla="*/ 58908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696171 w 6472786"/>
              <a:gd name="connsiteY12" fmla="*/ 5738471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39141 w 6472786"/>
              <a:gd name="connsiteY0" fmla="*/ 4050955 h 6896554"/>
              <a:gd name="connsiteX1" fmla="*/ 6013855 w 6472786"/>
              <a:gd name="connsiteY1" fmla="*/ 4663604 h 6896554"/>
              <a:gd name="connsiteX2" fmla="*/ 5636979 w 6472786"/>
              <a:gd name="connsiteY2" fmla="*/ 5116501 h 6896554"/>
              <a:gd name="connsiteX3" fmla="*/ 5155037 w 6472786"/>
              <a:gd name="connsiteY3" fmla="*/ 5690421 h 6896554"/>
              <a:gd name="connsiteX4" fmla="*/ 4959247 w 6472786"/>
              <a:gd name="connsiteY4" fmla="*/ 6309344 h 6896554"/>
              <a:gd name="connsiteX5" fmla="*/ 4712359 w 6472786"/>
              <a:gd name="connsiteY5" fmla="*/ 6668648 h 6896554"/>
              <a:gd name="connsiteX6" fmla="*/ 4102221 w 6472786"/>
              <a:gd name="connsiteY6" fmla="*/ 6850274 h 6896554"/>
              <a:gd name="connsiteX7" fmla="*/ 3269221 w 6472786"/>
              <a:gd name="connsiteY7" fmla="*/ 6889360 h 6896554"/>
              <a:gd name="connsiteX8" fmla="*/ 2559754 w 6472786"/>
              <a:gd name="connsiteY8" fmla="*/ 6869279 h 6896554"/>
              <a:gd name="connsiteX9" fmla="*/ 1891704 w 6472786"/>
              <a:gd name="connsiteY9" fmla="*/ 6632611 h 6896554"/>
              <a:gd name="connsiteX10" fmla="*/ 1606985 w 6472786"/>
              <a:gd name="connsiteY10" fmla="*/ 6349863 h 6896554"/>
              <a:gd name="connsiteX11" fmla="*/ 1151398 w 6472786"/>
              <a:gd name="connsiteY11" fmla="*/ 6131484 h 6896554"/>
              <a:gd name="connsiteX12" fmla="*/ 776853 w 6472786"/>
              <a:gd name="connsiteY12" fmla="*/ 5801224 h 6896554"/>
              <a:gd name="connsiteX13" fmla="*/ 255466 w 6472786"/>
              <a:gd name="connsiteY13" fmla="*/ 5186783 h 6896554"/>
              <a:gd name="connsiteX14" fmla="*/ 100018 w 6472786"/>
              <a:gd name="connsiteY14" fmla="*/ 4702151 h 6896554"/>
              <a:gd name="connsiteX15" fmla="*/ 72586 w 6472786"/>
              <a:gd name="connsiteY15" fmla="*/ 4299815 h 6896554"/>
              <a:gd name="connsiteX16" fmla="*/ 72586 w 6472786"/>
              <a:gd name="connsiteY16" fmla="*/ 3668879 h 6896554"/>
              <a:gd name="connsiteX17" fmla="*/ 8578 w 6472786"/>
              <a:gd name="connsiteY17" fmla="*/ 3248255 h 6896554"/>
              <a:gd name="connsiteX18" fmla="*/ 17722 w 6472786"/>
              <a:gd name="connsiteY18" fmla="*/ 2855063 h 6896554"/>
              <a:gd name="connsiteX19" fmla="*/ 164026 w 6472786"/>
              <a:gd name="connsiteY19" fmla="*/ 2397863 h 6896554"/>
              <a:gd name="connsiteX20" fmla="*/ 310330 w 6472786"/>
              <a:gd name="connsiteY20" fmla="*/ 1949807 h 6896554"/>
              <a:gd name="connsiteX21" fmla="*/ 438346 w 6472786"/>
              <a:gd name="connsiteY21" fmla="*/ 1419455 h 6896554"/>
              <a:gd name="connsiteX22" fmla="*/ 730595 w 6472786"/>
              <a:gd name="connsiteY22" fmla="*/ 1045088 h 6896554"/>
              <a:gd name="connsiteX23" fmla="*/ 1442931 w 6472786"/>
              <a:gd name="connsiteY23" fmla="*/ 880497 h 6896554"/>
              <a:gd name="connsiteX24" fmla="*/ 2019183 w 6472786"/>
              <a:gd name="connsiteY24" fmla="*/ 505594 h 6896554"/>
              <a:gd name="connsiteX25" fmla="*/ 2668406 w 6472786"/>
              <a:gd name="connsiteY25" fmla="*/ 421863 h 6896554"/>
              <a:gd name="connsiteX26" fmla="*/ 2973206 w 6472786"/>
              <a:gd name="connsiteY26" fmla="*/ 122801 h 6896554"/>
              <a:gd name="connsiteX27" fmla="*/ 3676398 w 6472786"/>
              <a:gd name="connsiteY27" fmla="*/ 32257 h 6896554"/>
              <a:gd name="connsiteX28" fmla="*/ 4477484 w 6472786"/>
              <a:gd name="connsiteY28" fmla="*/ 307294 h 6896554"/>
              <a:gd name="connsiteX29" fmla="*/ 5114695 w 6472786"/>
              <a:gd name="connsiteY29" fmla="*/ 827067 h 6896554"/>
              <a:gd name="connsiteX30" fmla="*/ 5592156 w 6472786"/>
              <a:gd name="connsiteY30" fmla="*/ 1474320 h 6896554"/>
              <a:gd name="connsiteX31" fmla="*/ 6167510 w 6472786"/>
              <a:gd name="connsiteY31" fmla="*/ 1926500 h 6896554"/>
              <a:gd name="connsiteX32" fmla="*/ 6366347 w 6472786"/>
              <a:gd name="connsiteY32" fmla="*/ 3065734 h 6896554"/>
              <a:gd name="connsiteX33" fmla="*/ 6447030 w 6472786"/>
              <a:gd name="connsiteY33" fmla="*/ 4046293 h 6896554"/>
              <a:gd name="connsiteX0" fmla="*/ 6422824 w 6456469"/>
              <a:gd name="connsiteY0" fmla="*/ 4050955 h 6896554"/>
              <a:gd name="connsiteX1" fmla="*/ 5997538 w 6456469"/>
              <a:gd name="connsiteY1" fmla="*/ 4663604 h 6896554"/>
              <a:gd name="connsiteX2" fmla="*/ 5620662 w 6456469"/>
              <a:gd name="connsiteY2" fmla="*/ 5116501 h 6896554"/>
              <a:gd name="connsiteX3" fmla="*/ 5138720 w 6456469"/>
              <a:gd name="connsiteY3" fmla="*/ 5690421 h 6896554"/>
              <a:gd name="connsiteX4" fmla="*/ 4942930 w 6456469"/>
              <a:gd name="connsiteY4" fmla="*/ 6309344 h 6896554"/>
              <a:gd name="connsiteX5" fmla="*/ 4696042 w 6456469"/>
              <a:gd name="connsiteY5" fmla="*/ 6668648 h 6896554"/>
              <a:gd name="connsiteX6" fmla="*/ 4085904 w 6456469"/>
              <a:gd name="connsiteY6" fmla="*/ 6850274 h 6896554"/>
              <a:gd name="connsiteX7" fmla="*/ 3252904 w 6456469"/>
              <a:gd name="connsiteY7" fmla="*/ 6889360 h 6896554"/>
              <a:gd name="connsiteX8" fmla="*/ 2543437 w 6456469"/>
              <a:gd name="connsiteY8" fmla="*/ 6869279 h 6896554"/>
              <a:gd name="connsiteX9" fmla="*/ 1875387 w 6456469"/>
              <a:gd name="connsiteY9" fmla="*/ 6632611 h 6896554"/>
              <a:gd name="connsiteX10" fmla="*/ 1590668 w 6456469"/>
              <a:gd name="connsiteY10" fmla="*/ 6349863 h 6896554"/>
              <a:gd name="connsiteX11" fmla="*/ 1135081 w 6456469"/>
              <a:gd name="connsiteY11" fmla="*/ 6131484 h 6896554"/>
              <a:gd name="connsiteX12" fmla="*/ 760536 w 6456469"/>
              <a:gd name="connsiteY12" fmla="*/ 5801224 h 6896554"/>
              <a:gd name="connsiteX13" fmla="*/ 239149 w 6456469"/>
              <a:gd name="connsiteY13" fmla="*/ 5186783 h 6896554"/>
              <a:gd name="connsiteX14" fmla="*/ 83701 w 6456469"/>
              <a:gd name="connsiteY14" fmla="*/ 4702151 h 6896554"/>
              <a:gd name="connsiteX15" fmla="*/ 56269 w 6456469"/>
              <a:gd name="connsiteY15" fmla="*/ 4299815 h 6896554"/>
              <a:gd name="connsiteX16" fmla="*/ 56269 w 6456469"/>
              <a:gd name="connsiteY16" fmla="*/ 3668879 h 6896554"/>
              <a:gd name="connsiteX17" fmla="*/ 239149 w 6456469"/>
              <a:gd name="connsiteY17" fmla="*/ 3412847 h 6896554"/>
              <a:gd name="connsiteX18" fmla="*/ 1405 w 6456469"/>
              <a:gd name="connsiteY18" fmla="*/ 2855063 h 6896554"/>
              <a:gd name="connsiteX19" fmla="*/ 147709 w 6456469"/>
              <a:gd name="connsiteY19" fmla="*/ 2397863 h 6896554"/>
              <a:gd name="connsiteX20" fmla="*/ 294013 w 6456469"/>
              <a:gd name="connsiteY20" fmla="*/ 1949807 h 6896554"/>
              <a:gd name="connsiteX21" fmla="*/ 422029 w 6456469"/>
              <a:gd name="connsiteY21" fmla="*/ 1419455 h 6896554"/>
              <a:gd name="connsiteX22" fmla="*/ 714278 w 6456469"/>
              <a:gd name="connsiteY22" fmla="*/ 1045088 h 6896554"/>
              <a:gd name="connsiteX23" fmla="*/ 1426614 w 6456469"/>
              <a:gd name="connsiteY23" fmla="*/ 880497 h 6896554"/>
              <a:gd name="connsiteX24" fmla="*/ 2002866 w 6456469"/>
              <a:gd name="connsiteY24" fmla="*/ 505594 h 6896554"/>
              <a:gd name="connsiteX25" fmla="*/ 2652089 w 6456469"/>
              <a:gd name="connsiteY25" fmla="*/ 421863 h 6896554"/>
              <a:gd name="connsiteX26" fmla="*/ 2956889 w 6456469"/>
              <a:gd name="connsiteY26" fmla="*/ 122801 h 6896554"/>
              <a:gd name="connsiteX27" fmla="*/ 3660081 w 6456469"/>
              <a:gd name="connsiteY27" fmla="*/ 32257 h 6896554"/>
              <a:gd name="connsiteX28" fmla="*/ 4461167 w 6456469"/>
              <a:gd name="connsiteY28" fmla="*/ 307294 h 6896554"/>
              <a:gd name="connsiteX29" fmla="*/ 5098378 w 6456469"/>
              <a:gd name="connsiteY29" fmla="*/ 827067 h 6896554"/>
              <a:gd name="connsiteX30" fmla="*/ 5575839 w 6456469"/>
              <a:gd name="connsiteY30" fmla="*/ 1474320 h 6896554"/>
              <a:gd name="connsiteX31" fmla="*/ 6151193 w 6456469"/>
              <a:gd name="connsiteY31" fmla="*/ 1926500 h 6896554"/>
              <a:gd name="connsiteX32" fmla="*/ 6350030 w 6456469"/>
              <a:gd name="connsiteY32" fmla="*/ 3065734 h 6896554"/>
              <a:gd name="connsiteX33" fmla="*/ 6430713 w 6456469"/>
              <a:gd name="connsiteY33" fmla="*/ 4046293 h 6896554"/>
              <a:gd name="connsiteX0" fmla="*/ 6381177 w 6414822"/>
              <a:gd name="connsiteY0" fmla="*/ 4050955 h 6896554"/>
              <a:gd name="connsiteX1" fmla="*/ 5955891 w 6414822"/>
              <a:gd name="connsiteY1" fmla="*/ 4663604 h 6896554"/>
              <a:gd name="connsiteX2" fmla="*/ 5579015 w 6414822"/>
              <a:gd name="connsiteY2" fmla="*/ 5116501 h 6896554"/>
              <a:gd name="connsiteX3" fmla="*/ 5097073 w 6414822"/>
              <a:gd name="connsiteY3" fmla="*/ 5690421 h 6896554"/>
              <a:gd name="connsiteX4" fmla="*/ 4901283 w 6414822"/>
              <a:gd name="connsiteY4" fmla="*/ 6309344 h 6896554"/>
              <a:gd name="connsiteX5" fmla="*/ 4654395 w 6414822"/>
              <a:gd name="connsiteY5" fmla="*/ 6668648 h 6896554"/>
              <a:gd name="connsiteX6" fmla="*/ 4044257 w 6414822"/>
              <a:gd name="connsiteY6" fmla="*/ 6850274 h 6896554"/>
              <a:gd name="connsiteX7" fmla="*/ 3211257 w 6414822"/>
              <a:gd name="connsiteY7" fmla="*/ 6889360 h 6896554"/>
              <a:gd name="connsiteX8" fmla="*/ 2501790 w 6414822"/>
              <a:gd name="connsiteY8" fmla="*/ 6869279 h 6896554"/>
              <a:gd name="connsiteX9" fmla="*/ 1833740 w 6414822"/>
              <a:gd name="connsiteY9" fmla="*/ 6632611 h 6896554"/>
              <a:gd name="connsiteX10" fmla="*/ 1549021 w 6414822"/>
              <a:gd name="connsiteY10" fmla="*/ 6349863 h 6896554"/>
              <a:gd name="connsiteX11" fmla="*/ 1093434 w 6414822"/>
              <a:gd name="connsiteY11" fmla="*/ 6131484 h 6896554"/>
              <a:gd name="connsiteX12" fmla="*/ 718889 w 6414822"/>
              <a:gd name="connsiteY12" fmla="*/ 5801224 h 6896554"/>
              <a:gd name="connsiteX13" fmla="*/ 197502 w 6414822"/>
              <a:gd name="connsiteY13" fmla="*/ 5186783 h 6896554"/>
              <a:gd name="connsiteX14" fmla="*/ 42054 w 6414822"/>
              <a:gd name="connsiteY14" fmla="*/ 4702151 h 6896554"/>
              <a:gd name="connsiteX15" fmla="*/ 14622 w 6414822"/>
              <a:gd name="connsiteY15" fmla="*/ 4299815 h 6896554"/>
              <a:gd name="connsiteX16" fmla="*/ 14622 w 6414822"/>
              <a:gd name="connsiteY16" fmla="*/ 3668879 h 6896554"/>
              <a:gd name="connsiteX17" fmla="*/ 197502 w 6414822"/>
              <a:gd name="connsiteY17" fmla="*/ 3412847 h 6896554"/>
              <a:gd name="connsiteX18" fmla="*/ 23766 w 6414822"/>
              <a:gd name="connsiteY18" fmla="*/ 2855063 h 6896554"/>
              <a:gd name="connsiteX19" fmla="*/ 106062 w 6414822"/>
              <a:gd name="connsiteY19" fmla="*/ 2397863 h 6896554"/>
              <a:gd name="connsiteX20" fmla="*/ 252366 w 6414822"/>
              <a:gd name="connsiteY20" fmla="*/ 1949807 h 6896554"/>
              <a:gd name="connsiteX21" fmla="*/ 380382 w 6414822"/>
              <a:gd name="connsiteY21" fmla="*/ 1419455 h 6896554"/>
              <a:gd name="connsiteX22" fmla="*/ 672631 w 6414822"/>
              <a:gd name="connsiteY22" fmla="*/ 1045088 h 6896554"/>
              <a:gd name="connsiteX23" fmla="*/ 1384967 w 6414822"/>
              <a:gd name="connsiteY23" fmla="*/ 880497 h 6896554"/>
              <a:gd name="connsiteX24" fmla="*/ 1961219 w 6414822"/>
              <a:gd name="connsiteY24" fmla="*/ 505594 h 6896554"/>
              <a:gd name="connsiteX25" fmla="*/ 2610442 w 6414822"/>
              <a:gd name="connsiteY25" fmla="*/ 421863 h 6896554"/>
              <a:gd name="connsiteX26" fmla="*/ 2915242 w 6414822"/>
              <a:gd name="connsiteY26" fmla="*/ 122801 h 6896554"/>
              <a:gd name="connsiteX27" fmla="*/ 3618434 w 6414822"/>
              <a:gd name="connsiteY27" fmla="*/ 32257 h 6896554"/>
              <a:gd name="connsiteX28" fmla="*/ 4419520 w 6414822"/>
              <a:gd name="connsiteY28" fmla="*/ 307294 h 6896554"/>
              <a:gd name="connsiteX29" fmla="*/ 5056731 w 6414822"/>
              <a:gd name="connsiteY29" fmla="*/ 827067 h 6896554"/>
              <a:gd name="connsiteX30" fmla="*/ 5534192 w 6414822"/>
              <a:gd name="connsiteY30" fmla="*/ 1474320 h 6896554"/>
              <a:gd name="connsiteX31" fmla="*/ 6109546 w 6414822"/>
              <a:gd name="connsiteY31" fmla="*/ 1926500 h 6896554"/>
              <a:gd name="connsiteX32" fmla="*/ 6308383 w 6414822"/>
              <a:gd name="connsiteY32" fmla="*/ 3065734 h 6896554"/>
              <a:gd name="connsiteX33" fmla="*/ 6389066 w 6414822"/>
              <a:gd name="connsiteY33" fmla="*/ 4046293 h 6896554"/>
              <a:gd name="connsiteX0" fmla="*/ 6366640 w 6400285"/>
              <a:gd name="connsiteY0" fmla="*/ 4050955 h 6896554"/>
              <a:gd name="connsiteX1" fmla="*/ 5941354 w 6400285"/>
              <a:gd name="connsiteY1" fmla="*/ 4663604 h 6896554"/>
              <a:gd name="connsiteX2" fmla="*/ 5564478 w 6400285"/>
              <a:gd name="connsiteY2" fmla="*/ 5116501 h 6896554"/>
              <a:gd name="connsiteX3" fmla="*/ 5082536 w 6400285"/>
              <a:gd name="connsiteY3" fmla="*/ 5690421 h 6896554"/>
              <a:gd name="connsiteX4" fmla="*/ 4886746 w 6400285"/>
              <a:gd name="connsiteY4" fmla="*/ 6309344 h 6896554"/>
              <a:gd name="connsiteX5" fmla="*/ 4639858 w 6400285"/>
              <a:gd name="connsiteY5" fmla="*/ 6668648 h 6896554"/>
              <a:gd name="connsiteX6" fmla="*/ 4029720 w 6400285"/>
              <a:gd name="connsiteY6" fmla="*/ 6850274 h 6896554"/>
              <a:gd name="connsiteX7" fmla="*/ 3196720 w 6400285"/>
              <a:gd name="connsiteY7" fmla="*/ 6889360 h 6896554"/>
              <a:gd name="connsiteX8" fmla="*/ 2487253 w 6400285"/>
              <a:gd name="connsiteY8" fmla="*/ 6869279 h 6896554"/>
              <a:gd name="connsiteX9" fmla="*/ 1819203 w 6400285"/>
              <a:gd name="connsiteY9" fmla="*/ 6632611 h 6896554"/>
              <a:gd name="connsiteX10" fmla="*/ 1534484 w 6400285"/>
              <a:gd name="connsiteY10" fmla="*/ 6349863 h 6896554"/>
              <a:gd name="connsiteX11" fmla="*/ 1078897 w 6400285"/>
              <a:gd name="connsiteY11" fmla="*/ 6131484 h 6896554"/>
              <a:gd name="connsiteX12" fmla="*/ 704352 w 6400285"/>
              <a:gd name="connsiteY12" fmla="*/ 5801224 h 6896554"/>
              <a:gd name="connsiteX13" fmla="*/ 182965 w 6400285"/>
              <a:gd name="connsiteY13" fmla="*/ 5186783 h 6896554"/>
              <a:gd name="connsiteX14" fmla="*/ 27517 w 6400285"/>
              <a:gd name="connsiteY14" fmla="*/ 4702151 h 6896554"/>
              <a:gd name="connsiteX15" fmla="*/ 85 w 6400285"/>
              <a:gd name="connsiteY15" fmla="*/ 4299815 h 6896554"/>
              <a:gd name="connsiteX16" fmla="*/ 27517 w 6400285"/>
              <a:gd name="connsiteY16" fmla="*/ 3806039 h 6896554"/>
              <a:gd name="connsiteX17" fmla="*/ 182965 w 6400285"/>
              <a:gd name="connsiteY17" fmla="*/ 3412847 h 6896554"/>
              <a:gd name="connsiteX18" fmla="*/ 9229 w 6400285"/>
              <a:gd name="connsiteY18" fmla="*/ 2855063 h 6896554"/>
              <a:gd name="connsiteX19" fmla="*/ 91525 w 6400285"/>
              <a:gd name="connsiteY19" fmla="*/ 2397863 h 6896554"/>
              <a:gd name="connsiteX20" fmla="*/ 237829 w 6400285"/>
              <a:gd name="connsiteY20" fmla="*/ 1949807 h 6896554"/>
              <a:gd name="connsiteX21" fmla="*/ 365845 w 6400285"/>
              <a:gd name="connsiteY21" fmla="*/ 1419455 h 6896554"/>
              <a:gd name="connsiteX22" fmla="*/ 658094 w 6400285"/>
              <a:gd name="connsiteY22" fmla="*/ 1045088 h 6896554"/>
              <a:gd name="connsiteX23" fmla="*/ 1370430 w 6400285"/>
              <a:gd name="connsiteY23" fmla="*/ 880497 h 6896554"/>
              <a:gd name="connsiteX24" fmla="*/ 1946682 w 6400285"/>
              <a:gd name="connsiteY24" fmla="*/ 505594 h 6896554"/>
              <a:gd name="connsiteX25" fmla="*/ 2595905 w 6400285"/>
              <a:gd name="connsiteY25" fmla="*/ 421863 h 6896554"/>
              <a:gd name="connsiteX26" fmla="*/ 2900705 w 6400285"/>
              <a:gd name="connsiteY26" fmla="*/ 122801 h 6896554"/>
              <a:gd name="connsiteX27" fmla="*/ 3603897 w 6400285"/>
              <a:gd name="connsiteY27" fmla="*/ 32257 h 6896554"/>
              <a:gd name="connsiteX28" fmla="*/ 4404983 w 6400285"/>
              <a:gd name="connsiteY28" fmla="*/ 307294 h 6896554"/>
              <a:gd name="connsiteX29" fmla="*/ 5042194 w 6400285"/>
              <a:gd name="connsiteY29" fmla="*/ 827067 h 6896554"/>
              <a:gd name="connsiteX30" fmla="*/ 5519655 w 6400285"/>
              <a:gd name="connsiteY30" fmla="*/ 1474320 h 6896554"/>
              <a:gd name="connsiteX31" fmla="*/ 6095009 w 6400285"/>
              <a:gd name="connsiteY31" fmla="*/ 1926500 h 6896554"/>
              <a:gd name="connsiteX32" fmla="*/ 6293846 w 6400285"/>
              <a:gd name="connsiteY32" fmla="*/ 3065734 h 6896554"/>
              <a:gd name="connsiteX33" fmla="*/ 6374529 w 6400285"/>
              <a:gd name="connsiteY33" fmla="*/ 4046293 h 6896554"/>
              <a:gd name="connsiteX0" fmla="*/ 6421419 w 6455064"/>
              <a:gd name="connsiteY0" fmla="*/ 4050955 h 6896554"/>
              <a:gd name="connsiteX1" fmla="*/ 5996133 w 6455064"/>
              <a:gd name="connsiteY1" fmla="*/ 4663604 h 6896554"/>
              <a:gd name="connsiteX2" fmla="*/ 5619257 w 6455064"/>
              <a:gd name="connsiteY2" fmla="*/ 5116501 h 6896554"/>
              <a:gd name="connsiteX3" fmla="*/ 5137315 w 6455064"/>
              <a:gd name="connsiteY3" fmla="*/ 5690421 h 6896554"/>
              <a:gd name="connsiteX4" fmla="*/ 4941525 w 6455064"/>
              <a:gd name="connsiteY4" fmla="*/ 6309344 h 6896554"/>
              <a:gd name="connsiteX5" fmla="*/ 4694637 w 6455064"/>
              <a:gd name="connsiteY5" fmla="*/ 6668648 h 6896554"/>
              <a:gd name="connsiteX6" fmla="*/ 4084499 w 6455064"/>
              <a:gd name="connsiteY6" fmla="*/ 6850274 h 6896554"/>
              <a:gd name="connsiteX7" fmla="*/ 3251499 w 6455064"/>
              <a:gd name="connsiteY7" fmla="*/ 6889360 h 6896554"/>
              <a:gd name="connsiteX8" fmla="*/ 2542032 w 6455064"/>
              <a:gd name="connsiteY8" fmla="*/ 6869279 h 6896554"/>
              <a:gd name="connsiteX9" fmla="*/ 1873982 w 6455064"/>
              <a:gd name="connsiteY9" fmla="*/ 6632611 h 6896554"/>
              <a:gd name="connsiteX10" fmla="*/ 1589263 w 6455064"/>
              <a:gd name="connsiteY10" fmla="*/ 6349863 h 6896554"/>
              <a:gd name="connsiteX11" fmla="*/ 1133676 w 6455064"/>
              <a:gd name="connsiteY11" fmla="*/ 6131484 h 6896554"/>
              <a:gd name="connsiteX12" fmla="*/ 759131 w 6455064"/>
              <a:gd name="connsiteY12" fmla="*/ 5801224 h 6896554"/>
              <a:gd name="connsiteX13" fmla="*/ 237744 w 6455064"/>
              <a:gd name="connsiteY13" fmla="*/ 5186783 h 6896554"/>
              <a:gd name="connsiteX14" fmla="*/ 82296 w 6455064"/>
              <a:gd name="connsiteY14" fmla="*/ 4702151 h 6896554"/>
              <a:gd name="connsiteX15" fmla="*/ 0 w 6455064"/>
              <a:gd name="connsiteY15" fmla="*/ 4180943 h 6896554"/>
              <a:gd name="connsiteX16" fmla="*/ 82296 w 6455064"/>
              <a:gd name="connsiteY16" fmla="*/ 3806039 h 6896554"/>
              <a:gd name="connsiteX17" fmla="*/ 237744 w 6455064"/>
              <a:gd name="connsiteY17" fmla="*/ 3412847 h 6896554"/>
              <a:gd name="connsiteX18" fmla="*/ 64008 w 6455064"/>
              <a:gd name="connsiteY18" fmla="*/ 2855063 h 6896554"/>
              <a:gd name="connsiteX19" fmla="*/ 146304 w 6455064"/>
              <a:gd name="connsiteY19" fmla="*/ 2397863 h 6896554"/>
              <a:gd name="connsiteX20" fmla="*/ 292608 w 6455064"/>
              <a:gd name="connsiteY20" fmla="*/ 1949807 h 6896554"/>
              <a:gd name="connsiteX21" fmla="*/ 420624 w 6455064"/>
              <a:gd name="connsiteY21" fmla="*/ 1419455 h 6896554"/>
              <a:gd name="connsiteX22" fmla="*/ 712873 w 6455064"/>
              <a:gd name="connsiteY22" fmla="*/ 1045088 h 6896554"/>
              <a:gd name="connsiteX23" fmla="*/ 1425209 w 6455064"/>
              <a:gd name="connsiteY23" fmla="*/ 880497 h 6896554"/>
              <a:gd name="connsiteX24" fmla="*/ 2001461 w 6455064"/>
              <a:gd name="connsiteY24" fmla="*/ 505594 h 6896554"/>
              <a:gd name="connsiteX25" fmla="*/ 2650684 w 6455064"/>
              <a:gd name="connsiteY25" fmla="*/ 421863 h 6896554"/>
              <a:gd name="connsiteX26" fmla="*/ 2955484 w 6455064"/>
              <a:gd name="connsiteY26" fmla="*/ 122801 h 6896554"/>
              <a:gd name="connsiteX27" fmla="*/ 3658676 w 6455064"/>
              <a:gd name="connsiteY27" fmla="*/ 32257 h 6896554"/>
              <a:gd name="connsiteX28" fmla="*/ 4459762 w 6455064"/>
              <a:gd name="connsiteY28" fmla="*/ 307294 h 6896554"/>
              <a:gd name="connsiteX29" fmla="*/ 5096973 w 6455064"/>
              <a:gd name="connsiteY29" fmla="*/ 827067 h 6896554"/>
              <a:gd name="connsiteX30" fmla="*/ 5574434 w 6455064"/>
              <a:gd name="connsiteY30" fmla="*/ 1474320 h 6896554"/>
              <a:gd name="connsiteX31" fmla="*/ 6149788 w 6455064"/>
              <a:gd name="connsiteY31" fmla="*/ 1926500 h 6896554"/>
              <a:gd name="connsiteX32" fmla="*/ 6348625 w 6455064"/>
              <a:gd name="connsiteY32" fmla="*/ 3065734 h 6896554"/>
              <a:gd name="connsiteX33" fmla="*/ 6429308 w 6455064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40653 w 6457973"/>
              <a:gd name="connsiteY13" fmla="*/ 5186783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286373 w 6457973"/>
              <a:gd name="connsiteY13" fmla="*/ 4949039 h 6896554"/>
              <a:gd name="connsiteX14" fmla="*/ 185789 w 6457973"/>
              <a:gd name="connsiteY14" fmla="*/ 4665575 h 6896554"/>
              <a:gd name="connsiteX15" fmla="*/ 2909 w 6457973"/>
              <a:gd name="connsiteY15" fmla="*/ 4180943 h 6896554"/>
              <a:gd name="connsiteX16" fmla="*/ 85205 w 6457973"/>
              <a:gd name="connsiteY16" fmla="*/ 3806039 h 6896554"/>
              <a:gd name="connsiteX17" fmla="*/ 240653 w 6457973"/>
              <a:gd name="connsiteY17" fmla="*/ 3412847 h 6896554"/>
              <a:gd name="connsiteX18" fmla="*/ 66917 w 6457973"/>
              <a:gd name="connsiteY18" fmla="*/ 2855063 h 6896554"/>
              <a:gd name="connsiteX19" fmla="*/ 149213 w 6457973"/>
              <a:gd name="connsiteY19" fmla="*/ 2397863 h 6896554"/>
              <a:gd name="connsiteX20" fmla="*/ 295517 w 6457973"/>
              <a:gd name="connsiteY20" fmla="*/ 1949807 h 6896554"/>
              <a:gd name="connsiteX21" fmla="*/ 423533 w 6457973"/>
              <a:gd name="connsiteY21" fmla="*/ 1419455 h 6896554"/>
              <a:gd name="connsiteX22" fmla="*/ 715782 w 6457973"/>
              <a:gd name="connsiteY22" fmla="*/ 1045088 h 6896554"/>
              <a:gd name="connsiteX23" fmla="*/ 1428118 w 6457973"/>
              <a:gd name="connsiteY23" fmla="*/ 880497 h 6896554"/>
              <a:gd name="connsiteX24" fmla="*/ 2004370 w 6457973"/>
              <a:gd name="connsiteY24" fmla="*/ 505594 h 6896554"/>
              <a:gd name="connsiteX25" fmla="*/ 2653593 w 6457973"/>
              <a:gd name="connsiteY25" fmla="*/ 421863 h 6896554"/>
              <a:gd name="connsiteX26" fmla="*/ 2958393 w 6457973"/>
              <a:gd name="connsiteY26" fmla="*/ 122801 h 6896554"/>
              <a:gd name="connsiteX27" fmla="*/ 3661585 w 6457973"/>
              <a:gd name="connsiteY27" fmla="*/ 32257 h 6896554"/>
              <a:gd name="connsiteX28" fmla="*/ 4462671 w 6457973"/>
              <a:gd name="connsiteY28" fmla="*/ 307294 h 6896554"/>
              <a:gd name="connsiteX29" fmla="*/ 5099882 w 6457973"/>
              <a:gd name="connsiteY29" fmla="*/ 827067 h 6896554"/>
              <a:gd name="connsiteX30" fmla="*/ 5577343 w 6457973"/>
              <a:gd name="connsiteY30" fmla="*/ 1474320 h 6896554"/>
              <a:gd name="connsiteX31" fmla="*/ 6152697 w 6457973"/>
              <a:gd name="connsiteY31" fmla="*/ 1926500 h 6896554"/>
              <a:gd name="connsiteX32" fmla="*/ 6351534 w 6457973"/>
              <a:gd name="connsiteY32" fmla="*/ 3065734 h 6896554"/>
              <a:gd name="connsiteX33" fmla="*/ 6432217 w 6457973"/>
              <a:gd name="connsiteY33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62040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136585 w 6457973"/>
              <a:gd name="connsiteY11" fmla="*/ 613148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80328 w 6457973"/>
              <a:gd name="connsiteY12" fmla="*/ 5856088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15782 w 6457973"/>
              <a:gd name="connsiteY23" fmla="*/ 1045088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23533 w 6457973"/>
              <a:gd name="connsiteY22" fmla="*/ 1419455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70646 w 6457973"/>
              <a:gd name="connsiteY23" fmla="*/ 1099952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  <a:gd name="connsiteX0" fmla="*/ 6424328 w 6457973"/>
              <a:gd name="connsiteY0" fmla="*/ 4050955 h 6896554"/>
              <a:gd name="connsiteX1" fmla="*/ 5999042 w 6457973"/>
              <a:gd name="connsiteY1" fmla="*/ 4663604 h 6896554"/>
              <a:gd name="connsiteX2" fmla="*/ 5622166 w 6457973"/>
              <a:gd name="connsiteY2" fmla="*/ 5116501 h 6896554"/>
              <a:gd name="connsiteX3" fmla="*/ 5140224 w 6457973"/>
              <a:gd name="connsiteY3" fmla="*/ 5690421 h 6896554"/>
              <a:gd name="connsiteX4" fmla="*/ 4944434 w 6457973"/>
              <a:gd name="connsiteY4" fmla="*/ 6309344 h 6896554"/>
              <a:gd name="connsiteX5" fmla="*/ 4697546 w 6457973"/>
              <a:gd name="connsiteY5" fmla="*/ 6668648 h 6896554"/>
              <a:gd name="connsiteX6" fmla="*/ 4087408 w 6457973"/>
              <a:gd name="connsiteY6" fmla="*/ 6850274 h 6896554"/>
              <a:gd name="connsiteX7" fmla="*/ 3254408 w 6457973"/>
              <a:gd name="connsiteY7" fmla="*/ 6889360 h 6896554"/>
              <a:gd name="connsiteX8" fmla="*/ 2544941 w 6457973"/>
              <a:gd name="connsiteY8" fmla="*/ 6869279 h 6896554"/>
              <a:gd name="connsiteX9" fmla="*/ 1876891 w 6457973"/>
              <a:gd name="connsiteY9" fmla="*/ 6632611 h 6896554"/>
              <a:gd name="connsiteX10" fmla="*/ 1592172 w 6457973"/>
              <a:gd name="connsiteY10" fmla="*/ 6349863 h 6896554"/>
              <a:gd name="connsiteX11" fmla="*/ 1045145 w 6457973"/>
              <a:gd name="connsiteY11" fmla="*/ 6085764 h 6896554"/>
              <a:gd name="connsiteX12" fmla="*/ 752896 w 6457973"/>
              <a:gd name="connsiteY12" fmla="*/ 5801224 h 6896554"/>
              <a:gd name="connsiteX13" fmla="*/ 551369 w 6457973"/>
              <a:gd name="connsiteY13" fmla="*/ 5275894 h 6896554"/>
              <a:gd name="connsiteX14" fmla="*/ 286373 w 6457973"/>
              <a:gd name="connsiteY14" fmla="*/ 4949039 h 6896554"/>
              <a:gd name="connsiteX15" fmla="*/ 185789 w 6457973"/>
              <a:gd name="connsiteY15" fmla="*/ 4665575 h 6896554"/>
              <a:gd name="connsiteX16" fmla="*/ 2909 w 6457973"/>
              <a:gd name="connsiteY16" fmla="*/ 4180943 h 6896554"/>
              <a:gd name="connsiteX17" fmla="*/ 85205 w 6457973"/>
              <a:gd name="connsiteY17" fmla="*/ 3806039 h 6896554"/>
              <a:gd name="connsiteX18" fmla="*/ 240653 w 6457973"/>
              <a:gd name="connsiteY18" fmla="*/ 3412847 h 6896554"/>
              <a:gd name="connsiteX19" fmla="*/ 66917 w 6457973"/>
              <a:gd name="connsiteY19" fmla="*/ 2855063 h 6896554"/>
              <a:gd name="connsiteX20" fmla="*/ 149213 w 6457973"/>
              <a:gd name="connsiteY20" fmla="*/ 2397863 h 6896554"/>
              <a:gd name="connsiteX21" fmla="*/ 295517 w 6457973"/>
              <a:gd name="connsiteY21" fmla="*/ 1949807 h 6896554"/>
              <a:gd name="connsiteX22" fmla="*/ 496685 w 6457973"/>
              <a:gd name="connsiteY22" fmla="*/ 1392023 h 6896554"/>
              <a:gd name="connsiteX23" fmla="*/ 798078 w 6457973"/>
              <a:gd name="connsiteY23" fmla="*/ 1035944 h 6896554"/>
              <a:gd name="connsiteX24" fmla="*/ 1428118 w 6457973"/>
              <a:gd name="connsiteY24" fmla="*/ 880497 h 6896554"/>
              <a:gd name="connsiteX25" fmla="*/ 2004370 w 6457973"/>
              <a:gd name="connsiteY25" fmla="*/ 505594 h 6896554"/>
              <a:gd name="connsiteX26" fmla="*/ 2653593 w 6457973"/>
              <a:gd name="connsiteY26" fmla="*/ 421863 h 6896554"/>
              <a:gd name="connsiteX27" fmla="*/ 2958393 w 6457973"/>
              <a:gd name="connsiteY27" fmla="*/ 122801 h 6896554"/>
              <a:gd name="connsiteX28" fmla="*/ 3661585 w 6457973"/>
              <a:gd name="connsiteY28" fmla="*/ 32257 h 6896554"/>
              <a:gd name="connsiteX29" fmla="*/ 4462671 w 6457973"/>
              <a:gd name="connsiteY29" fmla="*/ 307294 h 6896554"/>
              <a:gd name="connsiteX30" fmla="*/ 5099882 w 6457973"/>
              <a:gd name="connsiteY30" fmla="*/ 827067 h 6896554"/>
              <a:gd name="connsiteX31" fmla="*/ 5577343 w 6457973"/>
              <a:gd name="connsiteY31" fmla="*/ 1474320 h 6896554"/>
              <a:gd name="connsiteX32" fmla="*/ 6152697 w 6457973"/>
              <a:gd name="connsiteY32" fmla="*/ 1926500 h 6896554"/>
              <a:gd name="connsiteX33" fmla="*/ 6351534 w 6457973"/>
              <a:gd name="connsiteY33" fmla="*/ 3065734 h 6896554"/>
              <a:gd name="connsiteX34" fmla="*/ 6432217 w 6457973"/>
              <a:gd name="connsiteY34" fmla="*/ 4046293 h 68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57973" h="6896554">
                <a:moveTo>
                  <a:pt x="6424328" y="4050955"/>
                </a:moveTo>
                <a:cubicBezTo>
                  <a:pt x="6390800" y="4108867"/>
                  <a:pt x="6122486" y="4454816"/>
                  <a:pt x="5999042" y="4663604"/>
                </a:cubicBezTo>
                <a:cubicBezTo>
                  <a:pt x="5875598" y="4872392"/>
                  <a:pt x="5841712" y="4887901"/>
                  <a:pt x="5622166" y="5116501"/>
                </a:cubicBezTo>
                <a:cubicBezTo>
                  <a:pt x="5474338" y="5345101"/>
                  <a:pt x="5249952" y="5542593"/>
                  <a:pt x="5140224" y="5690421"/>
                </a:cubicBezTo>
                <a:cubicBezTo>
                  <a:pt x="5030496" y="5838249"/>
                  <a:pt x="5041970" y="6147800"/>
                  <a:pt x="4944434" y="6309344"/>
                </a:cubicBezTo>
                <a:cubicBezTo>
                  <a:pt x="4846898" y="6470888"/>
                  <a:pt x="4830134" y="6572636"/>
                  <a:pt x="4697546" y="6668648"/>
                </a:cubicBezTo>
                <a:cubicBezTo>
                  <a:pt x="4557338" y="6781424"/>
                  <a:pt x="4327931" y="6813489"/>
                  <a:pt x="4087408" y="6850274"/>
                </a:cubicBezTo>
                <a:cubicBezTo>
                  <a:pt x="3846885" y="6887059"/>
                  <a:pt x="3511486" y="6886193"/>
                  <a:pt x="3254408" y="6889360"/>
                </a:cubicBezTo>
                <a:cubicBezTo>
                  <a:pt x="2997330" y="6892527"/>
                  <a:pt x="2774527" y="6912070"/>
                  <a:pt x="2544941" y="6869279"/>
                </a:cubicBezTo>
                <a:cubicBezTo>
                  <a:pt x="2315355" y="6826488"/>
                  <a:pt x="2035686" y="6719180"/>
                  <a:pt x="1876891" y="6632611"/>
                </a:cubicBezTo>
                <a:cubicBezTo>
                  <a:pt x="1718096" y="6546042"/>
                  <a:pt x="1730796" y="6441004"/>
                  <a:pt x="1592172" y="6349863"/>
                </a:cubicBezTo>
                <a:cubicBezTo>
                  <a:pt x="1453548" y="6258722"/>
                  <a:pt x="1185024" y="6177204"/>
                  <a:pt x="1045145" y="6085764"/>
                </a:cubicBezTo>
                <a:cubicBezTo>
                  <a:pt x="905266" y="5994324"/>
                  <a:pt x="835192" y="5936202"/>
                  <a:pt x="752896" y="5801224"/>
                </a:cubicBezTo>
                <a:cubicBezTo>
                  <a:pt x="670600" y="5666246"/>
                  <a:pt x="630647" y="5417925"/>
                  <a:pt x="551369" y="5275894"/>
                </a:cubicBezTo>
                <a:cubicBezTo>
                  <a:pt x="472091" y="5133863"/>
                  <a:pt x="347303" y="5050759"/>
                  <a:pt x="286373" y="4949039"/>
                </a:cubicBezTo>
                <a:cubicBezTo>
                  <a:pt x="225443" y="4847319"/>
                  <a:pt x="233033" y="4793591"/>
                  <a:pt x="185789" y="4665575"/>
                </a:cubicBezTo>
                <a:cubicBezTo>
                  <a:pt x="138545" y="4537559"/>
                  <a:pt x="19673" y="4324199"/>
                  <a:pt x="2909" y="4180943"/>
                </a:cubicBezTo>
                <a:cubicBezTo>
                  <a:pt x="-13855" y="4037687"/>
                  <a:pt x="45581" y="3934055"/>
                  <a:pt x="85205" y="3806039"/>
                </a:cubicBezTo>
                <a:cubicBezTo>
                  <a:pt x="124829" y="3678023"/>
                  <a:pt x="243701" y="3571343"/>
                  <a:pt x="240653" y="3412847"/>
                </a:cubicBezTo>
                <a:cubicBezTo>
                  <a:pt x="237605" y="3254351"/>
                  <a:pt x="82157" y="3024227"/>
                  <a:pt x="66917" y="2855063"/>
                </a:cubicBezTo>
                <a:cubicBezTo>
                  <a:pt x="51677" y="2685899"/>
                  <a:pt x="111113" y="2548739"/>
                  <a:pt x="149213" y="2397863"/>
                </a:cubicBezTo>
                <a:cubicBezTo>
                  <a:pt x="187313" y="2246987"/>
                  <a:pt x="237605" y="2117447"/>
                  <a:pt x="295517" y="1949807"/>
                </a:cubicBezTo>
                <a:cubicBezTo>
                  <a:pt x="353429" y="1782167"/>
                  <a:pt x="412925" y="1544334"/>
                  <a:pt x="496685" y="1392023"/>
                </a:cubicBezTo>
                <a:cubicBezTo>
                  <a:pt x="580445" y="1239713"/>
                  <a:pt x="642839" y="1121198"/>
                  <a:pt x="798078" y="1035944"/>
                </a:cubicBezTo>
                <a:cubicBezTo>
                  <a:pt x="953317" y="950690"/>
                  <a:pt x="1227069" y="968889"/>
                  <a:pt x="1428118" y="880497"/>
                </a:cubicBezTo>
                <a:cubicBezTo>
                  <a:pt x="1629167" y="792105"/>
                  <a:pt x="1787514" y="619356"/>
                  <a:pt x="2004370" y="505594"/>
                </a:cubicBezTo>
                <a:cubicBezTo>
                  <a:pt x="2167438" y="418726"/>
                  <a:pt x="2469189" y="475203"/>
                  <a:pt x="2653593" y="421863"/>
                </a:cubicBezTo>
                <a:cubicBezTo>
                  <a:pt x="2775244" y="269911"/>
                  <a:pt x="2778561" y="163949"/>
                  <a:pt x="2958393" y="122801"/>
                </a:cubicBezTo>
                <a:cubicBezTo>
                  <a:pt x="3093401" y="36830"/>
                  <a:pt x="3376328" y="-48156"/>
                  <a:pt x="3661585" y="32257"/>
                </a:cubicBezTo>
                <a:cubicBezTo>
                  <a:pt x="3884089" y="94741"/>
                  <a:pt x="4305699" y="202138"/>
                  <a:pt x="4462671" y="307294"/>
                </a:cubicBezTo>
                <a:cubicBezTo>
                  <a:pt x="4619643" y="412450"/>
                  <a:pt x="4910906" y="691431"/>
                  <a:pt x="5099882" y="827067"/>
                </a:cubicBezTo>
                <a:cubicBezTo>
                  <a:pt x="5252282" y="971847"/>
                  <a:pt x="5324359" y="1085700"/>
                  <a:pt x="5577343" y="1474320"/>
                </a:cubicBezTo>
                <a:cubicBezTo>
                  <a:pt x="5726695" y="1687680"/>
                  <a:pt x="5979857" y="1731339"/>
                  <a:pt x="6152697" y="1926500"/>
                </a:cubicBezTo>
                <a:cubicBezTo>
                  <a:pt x="6263949" y="2211488"/>
                  <a:pt x="6325446" y="2375272"/>
                  <a:pt x="6351534" y="3065734"/>
                </a:cubicBezTo>
                <a:cubicBezTo>
                  <a:pt x="6386586" y="3379678"/>
                  <a:pt x="6511196" y="3660901"/>
                  <a:pt x="6432217" y="4046293"/>
                </a:cubicBezTo>
              </a:path>
            </a:pathLst>
          </a:custGeom>
          <a:solidFill>
            <a:srgbClr val="FF9966">
              <a:alpha val="2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n w="38100">
                <a:solidFill>
                  <a:schemeClr val="tx1"/>
                </a:solidFill>
              </a:ln>
              <a:cs typeface="+mn-cs"/>
            </a:endParaRPr>
          </a:p>
        </p:txBody>
      </p:sp>
      <p:sp>
        <p:nvSpPr>
          <p:cNvPr id="38927" name="AutoShape 4" descr="Resultado de imagen de stop 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8" name="AutoShape 6" descr="Resultado de imagen de stop 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9" name="AutoShape 8" descr="Resultado de imagen de stop pn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30" name="AutoShape 10" descr="Resultado de imagen de stop pn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" name="2 Grupo"/>
          <p:cNvGrpSpPr>
            <a:grpSpLocks/>
          </p:cNvGrpSpPr>
          <p:nvPr/>
        </p:nvGrpSpPr>
        <p:grpSpPr bwMode="auto">
          <a:xfrm rot="19696768" flipH="1">
            <a:off x="3746500" y="4459288"/>
            <a:ext cx="2400300" cy="1766887"/>
            <a:chOff x="3490296" y="4329827"/>
            <a:chExt cx="2661710" cy="2070135"/>
          </a:xfrm>
        </p:grpSpPr>
        <p:sp>
          <p:nvSpPr>
            <p:cNvPr id="38943" name="Freeform 64"/>
            <p:cNvSpPr>
              <a:spLocks/>
            </p:cNvSpPr>
            <p:nvPr/>
          </p:nvSpPr>
          <p:spPr bwMode="auto">
            <a:xfrm rot="9065817" flipV="1">
              <a:off x="3779769" y="5891452"/>
              <a:ext cx="1817375" cy="506629"/>
            </a:xfrm>
            <a:custGeom>
              <a:avLst/>
              <a:gdLst>
                <a:gd name="T0" fmla="*/ 602791 w 10094"/>
                <a:gd name="T1" fmla="*/ 174375 h 10073"/>
                <a:gd name="T2" fmla="*/ 1817375 w 10094"/>
                <a:gd name="T3" fmla="*/ 172112 h 10073"/>
                <a:gd name="T4" fmla="*/ 1815395 w 10094"/>
                <a:gd name="T5" fmla="*/ 0 h 10073"/>
                <a:gd name="T6" fmla="*/ 565882 w 10094"/>
                <a:gd name="T7" fmla="*/ 5482 h 10073"/>
                <a:gd name="T8" fmla="*/ 0 w 10094"/>
                <a:gd name="T9" fmla="*/ 366052 h 10073"/>
                <a:gd name="T10" fmla="*/ 85341 w 10094"/>
                <a:gd name="T11" fmla="*/ 506629 h 10073"/>
                <a:gd name="T12" fmla="*/ 602791 w 10094"/>
                <a:gd name="T13" fmla="*/ 174375 h 100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94" h="10073">
                  <a:moveTo>
                    <a:pt x="3348" y="3467"/>
                  </a:moveTo>
                  <a:lnTo>
                    <a:pt x="10094" y="3422"/>
                  </a:lnTo>
                  <a:cubicBezTo>
                    <a:pt x="10094" y="1733"/>
                    <a:pt x="10074" y="1509"/>
                    <a:pt x="10083" y="0"/>
                  </a:cubicBezTo>
                  <a:lnTo>
                    <a:pt x="3143" y="109"/>
                  </a:lnTo>
                  <a:lnTo>
                    <a:pt x="0" y="7278"/>
                  </a:lnTo>
                  <a:lnTo>
                    <a:pt x="474" y="10073"/>
                  </a:lnTo>
                  <a:lnTo>
                    <a:pt x="3348" y="3467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4" name="Rectangle 16"/>
            <p:cNvSpPr>
              <a:spLocks noChangeArrowheads="1"/>
            </p:cNvSpPr>
            <p:nvPr/>
          </p:nvSpPr>
          <p:spPr bwMode="auto">
            <a:xfrm rot="-10755448">
              <a:off x="5247475" y="6044571"/>
              <a:ext cx="49255" cy="2464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45" name="Oval 18"/>
            <p:cNvSpPr>
              <a:spLocks noChangeArrowheads="1"/>
            </p:cNvSpPr>
            <p:nvPr/>
          </p:nvSpPr>
          <p:spPr bwMode="auto">
            <a:xfrm rot="9065817">
              <a:off x="4619571" y="6131513"/>
              <a:ext cx="129294" cy="12870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46" name="Rectangle 19"/>
            <p:cNvSpPr>
              <a:spLocks noChangeArrowheads="1"/>
            </p:cNvSpPr>
            <p:nvPr/>
          </p:nvSpPr>
          <p:spPr bwMode="auto">
            <a:xfrm rot="9065817">
              <a:off x="4620487" y="6084871"/>
              <a:ext cx="42219" cy="80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47" name="Line 20"/>
            <p:cNvSpPr>
              <a:spLocks noChangeShapeType="1"/>
            </p:cNvSpPr>
            <p:nvPr/>
          </p:nvSpPr>
          <p:spPr bwMode="auto">
            <a:xfrm rot="9065817" flipV="1">
              <a:off x="4655280" y="6078642"/>
              <a:ext cx="880" cy="58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8" name="Line 21"/>
            <p:cNvSpPr>
              <a:spLocks noChangeShapeType="1"/>
            </p:cNvSpPr>
            <p:nvPr/>
          </p:nvSpPr>
          <p:spPr bwMode="auto">
            <a:xfrm rot="9065817" flipV="1">
              <a:off x="4621513" y="6098458"/>
              <a:ext cx="879" cy="602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Oval 22"/>
            <p:cNvSpPr>
              <a:spLocks noChangeArrowheads="1"/>
            </p:cNvSpPr>
            <p:nvPr/>
          </p:nvSpPr>
          <p:spPr bwMode="auto">
            <a:xfrm rot="9065817">
              <a:off x="4279838" y="5500013"/>
              <a:ext cx="127536" cy="12870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50" name="Rectangle 23"/>
            <p:cNvSpPr>
              <a:spLocks noChangeArrowheads="1"/>
            </p:cNvSpPr>
            <p:nvPr/>
          </p:nvSpPr>
          <p:spPr bwMode="auto">
            <a:xfrm rot="9065817">
              <a:off x="4361325" y="5599877"/>
              <a:ext cx="39580" cy="794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51" name="Line 24"/>
            <p:cNvSpPr>
              <a:spLocks noChangeShapeType="1"/>
            </p:cNvSpPr>
            <p:nvPr/>
          </p:nvSpPr>
          <p:spPr bwMode="auto">
            <a:xfrm rot="9065817">
              <a:off x="4402190" y="5607601"/>
              <a:ext cx="0" cy="58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2" name="Line 25"/>
            <p:cNvSpPr>
              <a:spLocks noChangeShapeType="1"/>
            </p:cNvSpPr>
            <p:nvPr/>
          </p:nvSpPr>
          <p:spPr bwMode="auto">
            <a:xfrm rot="9065817">
              <a:off x="4366548" y="5623796"/>
              <a:ext cx="1759" cy="602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3" name="Rectangle 27"/>
            <p:cNvSpPr>
              <a:spLocks noChangeArrowheads="1"/>
            </p:cNvSpPr>
            <p:nvPr/>
          </p:nvSpPr>
          <p:spPr bwMode="auto">
            <a:xfrm rot="9065817">
              <a:off x="4695589" y="5703087"/>
              <a:ext cx="42219" cy="13327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54" name="Freeform 48"/>
            <p:cNvSpPr>
              <a:spLocks/>
            </p:cNvSpPr>
            <p:nvPr/>
          </p:nvSpPr>
          <p:spPr bwMode="auto">
            <a:xfrm rot="9065817">
              <a:off x="3490296" y="5335991"/>
              <a:ext cx="1800450" cy="502957"/>
            </a:xfrm>
            <a:custGeom>
              <a:avLst/>
              <a:gdLst>
                <a:gd name="T0" fmla="*/ 957396767 w 2046"/>
                <a:gd name="T1" fmla="*/ 270977896 h 551"/>
                <a:gd name="T2" fmla="*/ 2147483647 w 2046"/>
                <a:gd name="T3" fmla="*/ 269529271 h 551"/>
                <a:gd name="T4" fmla="*/ 2147483647 w 2046"/>
                <a:gd name="T5" fmla="*/ 0 h 551"/>
                <a:gd name="T6" fmla="*/ 898694705 w 2046"/>
                <a:gd name="T7" fmla="*/ 2898164 h 551"/>
                <a:gd name="T8" fmla="*/ 0 w 2046"/>
                <a:gd name="T9" fmla="*/ 575285138 h 551"/>
                <a:gd name="T10" fmla="*/ 135573181 w 2046"/>
                <a:gd name="T11" fmla="*/ 798443781 h 551"/>
                <a:gd name="T12" fmla="*/ 957396767 w 2046"/>
                <a:gd name="T13" fmla="*/ 270977896 h 5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46"/>
                <a:gd name="T22" fmla="*/ 0 h 551"/>
                <a:gd name="T23" fmla="*/ 2046 w 2046"/>
                <a:gd name="T24" fmla="*/ 551 h 5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46" h="551">
                  <a:moveTo>
                    <a:pt x="685" y="187"/>
                  </a:moveTo>
                  <a:lnTo>
                    <a:pt x="2046" y="186"/>
                  </a:lnTo>
                  <a:lnTo>
                    <a:pt x="2046" y="0"/>
                  </a:lnTo>
                  <a:lnTo>
                    <a:pt x="643" y="2"/>
                  </a:lnTo>
                  <a:lnTo>
                    <a:pt x="0" y="397"/>
                  </a:lnTo>
                  <a:lnTo>
                    <a:pt x="97" y="551"/>
                  </a:lnTo>
                  <a:lnTo>
                    <a:pt x="685" y="187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5" name="Freeform 49"/>
            <p:cNvSpPr>
              <a:spLocks/>
            </p:cNvSpPr>
            <p:nvPr/>
          </p:nvSpPr>
          <p:spPr bwMode="auto">
            <a:xfrm rot="9065817">
              <a:off x="4904912" y="4487335"/>
              <a:ext cx="634159" cy="459144"/>
            </a:xfrm>
            <a:custGeom>
              <a:avLst/>
              <a:gdLst>
                <a:gd name="T0" fmla="*/ 1006726973 w 721"/>
                <a:gd name="T1" fmla="*/ 223159502 h 503"/>
                <a:gd name="T2" fmla="*/ 869890237 w 721"/>
                <a:gd name="T3" fmla="*/ 0 h 503"/>
                <a:gd name="T4" fmla="*/ 0 w 721"/>
                <a:gd name="T5" fmla="*/ 552101947 h 503"/>
                <a:gd name="T6" fmla="*/ 69814661 w 721"/>
                <a:gd name="T7" fmla="*/ 676723487 h 503"/>
                <a:gd name="T8" fmla="*/ 149402935 w 721"/>
                <a:gd name="T9" fmla="*/ 626005875 h 503"/>
                <a:gd name="T10" fmla="*/ 209443983 w 721"/>
                <a:gd name="T11" fmla="*/ 728890644 h 503"/>
                <a:gd name="T12" fmla="*/ 1006726973 w 721"/>
                <a:gd name="T13" fmla="*/ 223159502 h 5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1"/>
                <a:gd name="T22" fmla="*/ 0 h 503"/>
                <a:gd name="T23" fmla="*/ 721 w 721"/>
                <a:gd name="T24" fmla="*/ 503 h 5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1" h="503">
                  <a:moveTo>
                    <a:pt x="721" y="154"/>
                  </a:moveTo>
                  <a:lnTo>
                    <a:pt x="623" y="0"/>
                  </a:lnTo>
                  <a:lnTo>
                    <a:pt x="0" y="381"/>
                  </a:lnTo>
                  <a:lnTo>
                    <a:pt x="50" y="467"/>
                  </a:lnTo>
                  <a:lnTo>
                    <a:pt x="107" y="432"/>
                  </a:lnTo>
                  <a:lnTo>
                    <a:pt x="150" y="503"/>
                  </a:lnTo>
                  <a:lnTo>
                    <a:pt x="721" y="154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6" name="Freeform 51"/>
            <p:cNvSpPr>
              <a:spLocks/>
            </p:cNvSpPr>
            <p:nvPr/>
          </p:nvSpPr>
          <p:spPr bwMode="auto">
            <a:xfrm rot="9065817">
              <a:off x="4640129" y="5359418"/>
              <a:ext cx="83558" cy="109537"/>
            </a:xfrm>
            <a:custGeom>
              <a:avLst/>
              <a:gdLst>
                <a:gd name="T0" fmla="*/ 35557 w 94"/>
                <a:gd name="T1" fmla="*/ 0 h 120"/>
                <a:gd name="T2" fmla="*/ 84447 w 94"/>
                <a:gd name="T3" fmla="*/ 84891 h 120"/>
                <a:gd name="T4" fmla="*/ 49779 w 94"/>
                <a:gd name="T5" fmla="*/ 109537 h 120"/>
                <a:gd name="T6" fmla="*/ 0 w 94"/>
                <a:gd name="T7" fmla="*/ 23733 h 120"/>
                <a:gd name="T8" fmla="*/ 35557 w 94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120"/>
                <a:gd name="T17" fmla="*/ 94 w 94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120">
                  <a:moveTo>
                    <a:pt x="40" y="0"/>
                  </a:moveTo>
                  <a:lnTo>
                    <a:pt x="94" y="93"/>
                  </a:lnTo>
                  <a:lnTo>
                    <a:pt x="55" y="120"/>
                  </a:lnTo>
                  <a:lnTo>
                    <a:pt x="0" y="2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52"/>
            <p:cNvSpPr>
              <a:spLocks/>
            </p:cNvSpPr>
            <p:nvPr/>
          </p:nvSpPr>
          <p:spPr bwMode="auto">
            <a:xfrm rot="9065817">
              <a:off x="4665036" y="4329827"/>
              <a:ext cx="626559" cy="520177"/>
            </a:xfrm>
            <a:custGeom>
              <a:avLst/>
              <a:gdLst>
                <a:gd name="T0" fmla="*/ 541414 w 677"/>
                <a:gd name="T1" fmla="*/ 0 h 537"/>
                <a:gd name="T2" fmla="*/ 626559 w 677"/>
                <a:gd name="T3" fmla="*/ 152082 h 537"/>
                <a:gd name="T4" fmla="*/ 49977 w 677"/>
                <a:gd name="T5" fmla="*/ 520177 h 537"/>
                <a:gd name="T6" fmla="*/ 0 w 677"/>
                <a:gd name="T7" fmla="*/ 438809 h 537"/>
                <a:gd name="T8" fmla="*/ 52753 w 677"/>
                <a:gd name="T9" fmla="*/ 405874 h 537"/>
                <a:gd name="T10" fmla="*/ 13882 w 677"/>
                <a:gd name="T11" fmla="*/ 333223 h 537"/>
                <a:gd name="T12" fmla="*/ 541414 w 677"/>
                <a:gd name="T13" fmla="*/ 0 h 5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7"/>
                <a:gd name="T22" fmla="*/ 0 h 537"/>
                <a:gd name="T23" fmla="*/ 677 w 677"/>
                <a:gd name="T24" fmla="*/ 537 h 5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7" h="537">
                  <a:moveTo>
                    <a:pt x="585" y="0"/>
                  </a:moveTo>
                  <a:lnTo>
                    <a:pt x="677" y="157"/>
                  </a:lnTo>
                  <a:lnTo>
                    <a:pt x="54" y="537"/>
                  </a:lnTo>
                  <a:lnTo>
                    <a:pt x="0" y="453"/>
                  </a:lnTo>
                  <a:lnTo>
                    <a:pt x="57" y="419"/>
                  </a:lnTo>
                  <a:lnTo>
                    <a:pt x="15" y="344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8" name="Rectangle 53"/>
            <p:cNvSpPr>
              <a:spLocks noChangeArrowheads="1"/>
            </p:cNvSpPr>
            <p:nvPr/>
          </p:nvSpPr>
          <p:spPr bwMode="auto">
            <a:xfrm rot="7171129">
              <a:off x="4416785" y="5040645"/>
              <a:ext cx="568193" cy="1670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59" name="Freeform 54"/>
            <p:cNvSpPr>
              <a:spLocks/>
            </p:cNvSpPr>
            <p:nvPr/>
          </p:nvSpPr>
          <p:spPr bwMode="auto">
            <a:xfrm rot="9065817">
              <a:off x="4873009" y="4512898"/>
              <a:ext cx="237480" cy="179823"/>
            </a:xfrm>
            <a:custGeom>
              <a:avLst/>
              <a:gdLst>
                <a:gd name="T0" fmla="*/ 109912 w 538"/>
                <a:gd name="T1" fmla="*/ 0 h 197"/>
                <a:gd name="T2" fmla="*/ 119181 w 538"/>
                <a:gd name="T3" fmla="*/ 36512 h 197"/>
                <a:gd name="T4" fmla="*/ 9711 w 538"/>
                <a:gd name="T5" fmla="*/ 179823 h 197"/>
                <a:gd name="T6" fmla="*/ 0 w 538"/>
                <a:gd name="T7" fmla="*/ 143311 h 197"/>
                <a:gd name="T8" fmla="*/ 109912 w 538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8"/>
                <a:gd name="T16" fmla="*/ 0 h 197"/>
                <a:gd name="T17" fmla="*/ 538 w 538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8" h="197">
                  <a:moveTo>
                    <a:pt x="496" y="0"/>
                  </a:moveTo>
                  <a:lnTo>
                    <a:pt x="538" y="40"/>
                  </a:lnTo>
                  <a:lnTo>
                    <a:pt x="43" y="197"/>
                  </a:lnTo>
                  <a:lnTo>
                    <a:pt x="0" y="157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55"/>
            <p:cNvSpPr>
              <a:spLocks/>
            </p:cNvSpPr>
            <p:nvPr/>
          </p:nvSpPr>
          <p:spPr bwMode="auto">
            <a:xfrm rot="9065817">
              <a:off x="4608842" y="4993447"/>
              <a:ext cx="237480" cy="179823"/>
            </a:xfrm>
            <a:custGeom>
              <a:avLst/>
              <a:gdLst>
                <a:gd name="T0" fmla="*/ 108863 w 541"/>
                <a:gd name="T1" fmla="*/ 0 h 197"/>
                <a:gd name="T2" fmla="*/ 118521 w 541"/>
                <a:gd name="T3" fmla="*/ 36512 h 197"/>
                <a:gd name="T4" fmla="*/ 9657 w 541"/>
                <a:gd name="T5" fmla="*/ 179823 h 197"/>
                <a:gd name="T6" fmla="*/ 0 w 541"/>
                <a:gd name="T7" fmla="*/ 143311 h 197"/>
                <a:gd name="T8" fmla="*/ 108863 w 541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1"/>
                <a:gd name="T16" fmla="*/ 0 h 197"/>
                <a:gd name="T17" fmla="*/ 541 w 541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1" h="197">
                  <a:moveTo>
                    <a:pt x="496" y="0"/>
                  </a:moveTo>
                  <a:lnTo>
                    <a:pt x="541" y="40"/>
                  </a:lnTo>
                  <a:lnTo>
                    <a:pt x="45" y="197"/>
                  </a:lnTo>
                  <a:lnTo>
                    <a:pt x="0" y="157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57"/>
            <p:cNvSpPr>
              <a:spLocks/>
            </p:cNvSpPr>
            <p:nvPr/>
          </p:nvSpPr>
          <p:spPr bwMode="auto">
            <a:xfrm rot="9065817">
              <a:off x="5073943" y="4646408"/>
              <a:ext cx="256830" cy="188039"/>
            </a:xfrm>
            <a:custGeom>
              <a:avLst/>
              <a:gdLst>
                <a:gd name="T0" fmla="*/ 204208485 w 583"/>
                <a:gd name="T1" fmla="*/ 59413022 h 206"/>
                <a:gd name="T2" fmla="*/ 189496927 w 583"/>
                <a:gd name="T3" fmla="*/ 0 h 206"/>
                <a:gd name="T4" fmla="*/ 0 w 583"/>
                <a:gd name="T5" fmla="*/ 239099804 h 206"/>
                <a:gd name="T6" fmla="*/ 15061780 w 583"/>
                <a:gd name="T7" fmla="*/ 298511913 h 206"/>
                <a:gd name="T8" fmla="*/ 204208485 w 583"/>
                <a:gd name="T9" fmla="*/ 59413022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3"/>
                <a:gd name="T16" fmla="*/ 0 h 206"/>
                <a:gd name="T17" fmla="*/ 583 w 583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3" h="206">
                  <a:moveTo>
                    <a:pt x="583" y="41"/>
                  </a:moveTo>
                  <a:lnTo>
                    <a:pt x="541" y="0"/>
                  </a:lnTo>
                  <a:lnTo>
                    <a:pt x="0" y="165"/>
                  </a:lnTo>
                  <a:lnTo>
                    <a:pt x="43" y="206"/>
                  </a:lnTo>
                  <a:lnTo>
                    <a:pt x="583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58"/>
            <p:cNvSpPr>
              <a:spLocks/>
            </p:cNvSpPr>
            <p:nvPr/>
          </p:nvSpPr>
          <p:spPr bwMode="auto">
            <a:xfrm rot="9065817">
              <a:off x="4776937" y="5189859"/>
              <a:ext cx="256830" cy="187126"/>
            </a:xfrm>
            <a:custGeom>
              <a:avLst/>
              <a:gdLst>
                <a:gd name="T0" fmla="*/ 204208485 w 583"/>
                <a:gd name="T1" fmla="*/ 57963420 h 205"/>
                <a:gd name="T2" fmla="*/ 189496927 w 583"/>
                <a:gd name="T3" fmla="*/ 0 h 205"/>
                <a:gd name="T4" fmla="*/ 0 w 583"/>
                <a:gd name="T5" fmla="*/ 237650020 h 205"/>
                <a:gd name="T6" fmla="*/ 15061780 w 583"/>
                <a:gd name="T7" fmla="*/ 297062069 h 205"/>
                <a:gd name="T8" fmla="*/ 204208485 w 583"/>
                <a:gd name="T9" fmla="*/ 57963420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3"/>
                <a:gd name="T16" fmla="*/ 0 h 205"/>
                <a:gd name="T17" fmla="*/ 583 w 583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3" h="205">
                  <a:moveTo>
                    <a:pt x="583" y="40"/>
                  </a:moveTo>
                  <a:lnTo>
                    <a:pt x="541" y="0"/>
                  </a:lnTo>
                  <a:lnTo>
                    <a:pt x="0" y="164"/>
                  </a:lnTo>
                  <a:lnTo>
                    <a:pt x="43" y="205"/>
                  </a:lnTo>
                  <a:lnTo>
                    <a:pt x="583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3" name="Rectangle 59"/>
            <p:cNvSpPr>
              <a:spLocks noChangeArrowheads="1"/>
            </p:cNvSpPr>
            <p:nvPr/>
          </p:nvSpPr>
          <p:spPr bwMode="auto">
            <a:xfrm rot="9065817">
              <a:off x="4381931" y="5677049"/>
              <a:ext cx="253312" cy="429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64" name="Rectangle 60"/>
            <p:cNvSpPr>
              <a:spLocks noChangeArrowheads="1"/>
            </p:cNvSpPr>
            <p:nvPr/>
          </p:nvSpPr>
          <p:spPr bwMode="auto">
            <a:xfrm rot="9065817">
              <a:off x="3901735" y="5948178"/>
              <a:ext cx="254192" cy="429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65" name="Line 61"/>
            <p:cNvSpPr>
              <a:spLocks noChangeShapeType="1"/>
            </p:cNvSpPr>
            <p:nvPr/>
          </p:nvSpPr>
          <p:spPr bwMode="auto">
            <a:xfrm rot="9065817">
              <a:off x="4264072" y="5761936"/>
              <a:ext cx="1759" cy="166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Line 62"/>
            <p:cNvSpPr>
              <a:spLocks noChangeShapeType="1"/>
            </p:cNvSpPr>
            <p:nvPr/>
          </p:nvSpPr>
          <p:spPr bwMode="auto">
            <a:xfrm rot="9065817">
              <a:off x="4651489" y="5545111"/>
              <a:ext cx="1759" cy="1688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Line 63"/>
            <p:cNvSpPr>
              <a:spLocks noChangeShapeType="1"/>
            </p:cNvSpPr>
            <p:nvPr/>
          </p:nvSpPr>
          <p:spPr bwMode="auto">
            <a:xfrm rot="9065817">
              <a:off x="4199084" y="5803455"/>
              <a:ext cx="0" cy="16795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8" name="Freeform 65"/>
            <p:cNvSpPr>
              <a:spLocks/>
            </p:cNvSpPr>
            <p:nvPr/>
          </p:nvSpPr>
          <p:spPr bwMode="auto">
            <a:xfrm rot="9065817" flipV="1">
              <a:off x="5517847" y="5633847"/>
              <a:ext cx="634159" cy="459144"/>
            </a:xfrm>
            <a:custGeom>
              <a:avLst/>
              <a:gdLst>
                <a:gd name="T0" fmla="*/ 1006726973 w 721"/>
                <a:gd name="T1" fmla="*/ 223159502 h 503"/>
                <a:gd name="T2" fmla="*/ 869890237 w 721"/>
                <a:gd name="T3" fmla="*/ 0 h 503"/>
                <a:gd name="T4" fmla="*/ 0 w 721"/>
                <a:gd name="T5" fmla="*/ 552101947 h 503"/>
                <a:gd name="T6" fmla="*/ 69814661 w 721"/>
                <a:gd name="T7" fmla="*/ 676723487 h 503"/>
                <a:gd name="T8" fmla="*/ 149402935 w 721"/>
                <a:gd name="T9" fmla="*/ 626005875 h 503"/>
                <a:gd name="T10" fmla="*/ 209443983 w 721"/>
                <a:gd name="T11" fmla="*/ 728890644 h 503"/>
                <a:gd name="T12" fmla="*/ 1006726973 w 721"/>
                <a:gd name="T13" fmla="*/ 223159502 h 5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1"/>
                <a:gd name="T22" fmla="*/ 0 h 503"/>
                <a:gd name="T23" fmla="*/ 721 w 721"/>
                <a:gd name="T24" fmla="*/ 503 h 5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1" h="503">
                  <a:moveTo>
                    <a:pt x="721" y="154"/>
                  </a:moveTo>
                  <a:lnTo>
                    <a:pt x="623" y="0"/>
                  </a:lnTo>
                  <a:lnTo>
                    <a:pt x="0" y="381"/>
                  </a:lnTo>
                  <a:lnTo>
                    <a:pt x="50" y="467"/>
                  </a:lnTo>
                  <a:lnTo>
                    <a:pt x="107" y="432"/>
                  </a:lnTo>
                  <a:lnTo>
                    <a:pt x="150" y="503"/>
                  </a:lnTo>
                  <a:lnTo>
                    <a:pt x="721" y="154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9" name="Freeform 66"/>
            <p:cNvSpPr>
              <a:spLocks/>
            </p:cNvSpPr>
            <p:nvPr/>
          </p:nvSpPr>
          <p:spPr bwMode="auto">
            <a:xfrm rot="9065817" flipV="1">
              <a:off x="5717635" y="5812307"/>
              <a:ext cx="256830" cy="188039"/>
            </a:xfrm>
            <a:custGeom>
              <a:avLst/>
              <a:gdLst>
                <a:gd name="T0" fmla="*/ 204208485 w 583"/>
                <a:gd name="T1" fmla="*/ 59413022 h 206"/>
                <a:gd name="T2" fmla="*/ 189496927 w 583"/>
                <a:gd name="T3" fmla="*/ 0 h 206"/>
                <a:gd name="T4" fmla="*/ 0 w 583"/>
                <a:gd name="T5" fmla="*/ 239099804 h 206"/>
                <a:gd name="T6" fmla="*/ 15061780 w 583"/>
                <a:gd name="T7" fmla="*/ 298511913 h 206"/>
                <a:gd name="T8" fmla="*/ 204208485 w 583"/>
                <a:gd name="T9" fmla="*/ 59413022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3"/>
                <a:gd name="T16" fmla="*/ 0 h 206"/>
                <a:gd name="T17" fmla="*/ 583 w 583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3" h="206">
                  <a:moveTo>
                    <a:pt x="583" y="41"/>
                  </a:moveTo>
                  <a:lnTo>
                    <a:pt x="541" y="0"/>
                  </a:lnTo>
                  <a:lnTo>
                    <a:pt x="0" y="165"/>
                  </a:lnTo>
                  <a:lnTo>
                    <a:pt x="43" y="206"/>
                  </a:lnTo>
                  <a:lnTo>
                    <a:pt x="583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Freeform 67"/>
            <p:cNvSpPr>
              <a:spLocks/>
            </p:cNvSpPr>
            <p:nvPr/>
          </p:nvSpPr>
          <p:spPr bwMode="auto">
            <a:xfrm rot="9065817" flipV="1">
              <a:off x="5099885" y="5774806"/>
              <a:ext cx="256830" cy="187126"/>
            </a:xfrm>
            <a:custGeom>
              <a:avLst/>
              <a:gdLst>
                <a:gd name="T0" fmla="*/ 204208485 w 583"/>
                <a:gd name="T1" fmla="*/ 57963420 h 205"/>
                <a:gd name="T2" fmla="*/ 189496927 w 583"/>
                <a:gd name="T3" fmla="*/ 0 h 205"/>
                <a:gd name="T4" fmla="*/ 0 w 583"/>
                <a:gd name="T5" fmla="*/ 237650020 h 205"/>
                <a:gd name="T6" fmla="*/ 15061780 w 583"/>
                <a:gd name="T7" fmla="*/ 297062069 h 205"/>
                <a:gd name="T8" fmla="*/ 204208485 w 583"/>
                <a:gd name="T9" fmla="*/ 57963420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3"/>
                <a:gd name="T16" fmla="*/ 0 h 205"/>
                <a:gd name="T17" fmla="*/ 583 w 583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3" h="205">
                  <a:moveTo>
                    <a:pt x="583" y="40"/>
                  </a:moveTo>
                  <a:lnTo>
                    <a:pt x="541" y="0"/>
                  </a:lnTo>
                  <a:lnTo>
                    <a:pt x="0" y="164"/>
                  </a:lnTo>
                  <a:lnTo>
                    <a:pt x="43" y="205"/>
                  </a:lnTo>
                  <a:lnTo>
                    <a:pt x="583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1" name="Rectangle 68"/>
            <p:cNvSpPr>
              <a:spLocks noChangeArrowheads="1"/>
            </p:cNvSpPr>
            <p:nvPr/>
          </p:nvSpPr>
          <p:spPr bwMode="auto">
            <a:xfrm rot="9065817" flipV="1">
              <a:off x="4538993" y="5961531"/>
              <a:ext cx="253312" cy="429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72" name="Rectangle 69"/>
            <p:cNvSpPr>
              <a:spLocks noChangeArrowheads="1"/>
            </p:cNvSpPr>
            <p:nvPr/>
          </p:nvSpPr>
          <p:spPr bwMode="auto">
            <a:xfrm rot="9065817" flipV="1">
              <a:off x="4053503" y="6223071"/>
              <a:ext cx="254192" cy="429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73" name="Line 70"/>
            <p:cNvSpPr>
              <a:spLocks noChangeShapeType="1"/>
            </p:cNvSpPr>
            <p:nvPr/>
          </p:nvSpPr>
          <p:spPr bwMode="auto">
            <a:xfrm rot="9065817" flipV="1">
              <a:off x="4410987" y="6028039"/>
              <a:ext cx="1759" cy="166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Line 71"/>
            <p:cNvSpPr>
              <a:spLocks noChangeShapeType="1"/>
            </p:cNvSpPr>
            <p:nvPr/>
          </p:nvSpPr>
          <p:spPr bwMode="auto">
            <a:xfrm rot="9065817" flipV="1">
              <a:off x="4799727" y="5813611"/>
              <a:ext cx="1759" cy="1688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5" name="Line 72"/>
            <p:cNvSpPr>
              <a:spLocks noChangeShapeType="1"/>
            </p:cNvSpPr>
            <p:nvPr/>
          </p:nvSpPr>
          <p:spPr bwMode="auto">
            <a:xfrm rot="9065817" flipV="1">
              <a:off x="4345542" y="6072931"/>
              <a:ext cx="0" cy="16795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6" name="Freeform 101"/>
            <p:cNvSpPr>
              <a:spLocks/>
            </p:cNvSpPr>
            <p:nvPr/>
          </p:nvSpPr>
          <p:spPr bwMode="auto">
            <a:xfrm rot="-6918911">
              <a:off x="4916119" y="5944388"/>
              <a:ext cx="153352" cy="104667"/>
            </a:xfrm>
            <a:custGeom>
              <a:avLst/>
              <a:gdLst>
                <a:gd name="T0" fmla="*/ 153352 w 168"/>
                <a:gd name="T1" fmla="*/ 68605 h 119"/>
                <a:gd name="T2" fmla="*/ 20082 w 168"/>
                <a:gd name="T3" fmla="*/ 0 h 119"/>
                <a:gd name="T4" fmla="*/ 0 w 168"/>
                <a:gd name="T5" fmla="*/ 36941 h 119"/>
                <a:gd name="T6" fmla="*/ 131445 w 168"/>
                <a:gd name="T7" fmla="*/ 104667 h 119"/>
                <a:gd name="T8" fmla="*/ 153352 w 168"/>
                <a:gd name="T9" fmla="*/ 68605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"/>
                <a:gd name="T16" fmla="*/ 0 h 119"/>
                <a:gd name="T17" fmla="*/ 168 w 168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" h="119">
                  <a:moveTo>
                    <a:pt x="168" y="78"/>
                  </a:moveTo>
                  <a:lnTo>
                    <a:pt x="22" y="0"/>
                  </a:lnTo>
                  <a:lnTo>
                    <a:pt x="0" y="42"/>
                  </a:lnTo>
                  <a:lnTo>
                    <a:pt x="144" y="119"/>
                  </a:lnTo>
                  <a:lnTo>
                    <a:pt x="168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7" name="Rectangle 102"/>
            <p:cNvSpPr>
              <a:spLocks noChangeArrowheads="1"/>
            </p:cNvSpPr>
            <p:nvPr/>
          </p:nvSpPr>
          <p:spPr bwMode="auto">
            <a:xfrm rot="168804" flipH="1">
              <a:off x="4965859" y="6037299"/>
              <a:ext cx="568193" cy="1670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s-ES" altLang="en-US"/>
            </a:p>
          </p:txBody>
        </p:sp>
        <p:sp>
          <p:nvSpPr>
            <p:cNvPr id="38978" name="Freeform 104"/>
            <p:cNvSpPr>
              <a:spLocks/>
            </p:cNvSpPr>
            <p:nvPr/>
          </p:nvSpPr>
          <p:spPr bwMode="auto">
            <a:xfrm rot="19874117" flipH="1">
              <a:off x="5513201" y="5909783"/>
              <a:ext cx="595459" cy="490179"/>
            </a:xfrm>
            <a:custGeom>
              <a:avLst/>
              <a:gdLst>
                <a:gd name="T0" fmla="*/ 514540 w 677"/>
                <a:gd name="T1" fmla="*/ 0 h 537"/>
                <a:gd name="T2" fmla="*/ 595459 w 677"/>
                <a:gd name="T3" fmla="*/ 143311 h 537"/>
                <a:gd name="T4" fmla="*/ 47496 w 677"/>
                <a:gd name="T5" fmla="*/ 490179 h 537"/>
                <a:gd name="T6" fmla="*/ 0 w 677"/>
                <a:gd name="T7" fmla="*/ 413503 h 537"/>
                <a:gd name="T8" fmla="*/ 50135 w 677"/>
                <a:gd name="T9" fmla="*/ 382467 h 537"/>
                <a:gd name="T10" fmla="*/ 13193 w 677"/>
                <a:gd name="T11" fmla="*/ 314007 h 537"/>
                <a:gd name="T12" fmla="*/ 514540 w 677"/>
                <a:gd name="T13" fmla="*/ 0 h 5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7"/>
                <a:gd name="T22" fmla="*/ 0 h 537"/>
                <a:gd name="T23" fmla="*/ 677 w 677"/>
                <a:gd name="T24" fmla="*/ 537 h 5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7" h="537">
                  <a:moveTo>
                    <a:pt x="585" y="0"/>
                  </a:moveTo>
                  <a:lnTo>
                    <a:pt x="677" y="157"/>
                  </a:lnTo>
                  <a:lnTo>
                    <a:pt x="54" y="537"/>
                  </a:lnTo>
                  <a:lnTo>
                    <a:pt x="0" y="453"/>
                  </a:lnTo>
                  <a:lnTo>
                    <a:pt x="57" y="419"/>
                  </a:lnTo>
                  <a:lnTo>
                    <a:pt x="15" y="344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C000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9" name="Freeform 105"/>
            <p:cNvSpPr>
              <a:spLocks/>
            </p:cNvSpPr>
            <p:nvPr/>
          </p:nvSpPr>
          <p:spPr bwMode="auto">
            <a:xfrm rot="19874117" flipH="1">
              <a:off x="5726477" y="6063378"/>
              <a:ext cx="237480" cy="179823"/>
            </a:xfrm>
            <a:custGeom>
              <a:avLst/>
              <a:gdLst>
                <a:gd name="T0" fmla="*/ 109912 w 538"/>
                <a:gd name="T1" fmla="*/ 0 h 197"/>
                <a:gd name="T2" fmla="*/ 119181 w 538"/>
                <a:gd name="T3" fmla="*/ 36512 h 197"/>
                <a:gd name="T4" fmla="*/ 9711 w 538"/>
                <a:gd name="T5" fmla="*/ 179823 h 197"/>
                <a:gd name="T6" fmla="*/ 0 w 538"/>
                <a:gd name="T7" fmla="*/ 143311 h 197"/>
                <a:gd name="T8" fmla="*/ 109912 w 538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8"/>
                <a:gd name="T16" fmla="*/ 0 h 197"/>
                <a:gd name="T17" fmla="*/ 538 w 538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8" h="197">
                  <a:moveTo>
                    <a:pt x="496" y="0"/>
                  </a:moveTo>
                  <a:lnTo>
                    <a:pt x="538" y="40"/>
                  </a:lnTo>
                  <a:lnTo>
                    <a:pt x="43" y="197"/>
                  </a:lnTo>
                  <a:lnTo>
                    <a:pt x="0" y="157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0" name="Freeform 106"/>
            <p:cNvSpPr>
              <a:spLocks/>
            </p:cNvSpPr>
            <p:nvPr/>
          </p:nvSpPr>
          <p:spPr bwMode="auto">
            <a:xfrm rot="19874117" flipH="1">
              <a:off x="5180352" y="6029881"/>
              <a:ext cx="237480" cy="179823"/>
            </a:xfrm>
            <a:custGeom>
              <a:avLst/>
              <a:gdLst>
                <a:gd name="T0" fmla="*/ 108863 w 541"/>
                <a:gd name="T1" fmla="*/ 0 h 197"/>
                <a:gd name="T2" fmla="*/ 118521 w 541"/>
                <a:gd name="T3" fmla="*/ 36512 h 197"/>
                <a:gd name="T4" fmla="*/ 9657 w 541"/>
                <a:gd name="T5" fmla="*/ 179823 h 197"/>
                <a:gd name="T6" fmla="*/ 0 w 541"/>
                <a:gd name="T7" fmla="*/ 143311 h 197"/>
                <a:gd name="T8" fmla="*/ 108863 w 541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1"/>
                <a:gd name="T16" fmla="*/ 0 h 197"/>
                <a:gd name="T17" fmla="*/ 541 w 541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1" h="197">
                  <a:moveTo>
                    <a:pt x="496" y="0"/>
                  </a:moveTo>
                  <a:lnTo>
                    <a:pt x="541" y="40"/>
                  </a:lnTo>
                  <a:lnTo>
                    <a:pt x="45" y="197"/>
                  </a:lnTo>
                  <a:lnTo>
                    <a:pt x="0" y="157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91 Forma libre"/>
          <p:cNvSpPr>
            <a:spLocks/>
          </p:cNvSpPr>
          <p:nvPr/>
        </p:nvSpPr>
        <p:spPr bwMode="auto">
          <a:xfrm>
            <a:off x="1604963" y="26988"/>
            <a:ext cx="4475162" cy="2057400"/>
          </a:xfrm>
          <a:custGeom>
            <a:avLst/>
            <a:gdLst>
              <a:gd name="T0" fmla="*/ 241538 w 4475210"/>
              <a:gd name="T1" fmla="*/ 2020824 h 2057400"/>
              <a:gd name="T2" fmla="*/ 360410 w 4475210"/>
              <a:gd name="T3" fmla="*/ 1371600 h 2057400"/>
              <a:gd name="T4" fmla="*/ 2033762 w 4475210"/>
              <a:gd name="T5" fmla="*/ 969264 h 2057400"/>
              <a:gd name="T6" fmla="*/ 3377930 w 4475210"/>
              <a:gd name="T7" fmla="*/ 996696 h 2057400"/>
              <a:gd name="T8" fmla="*/ 3094466 w 4475210"/>
              <a:gd name="T9" fmla="*/ 1545336 h 2057400"/>
              <a:gd name="T10" fmla="*/ 4475210 w 4475210"/>
              <a:gd name="T11" fmla="*/ 777240 h 2057400"/>
              <a:gd name="T12" fmla="*/ 3313922 w 4475210"/>
              <a:gd name="T13" fmla="*/ 0 h 2057400"/>
              <a:gd name="T14" fmla="*/ 3505946 w 4475210"/>
              <a:gd name="T15" fmla="*/ 457200 h 2057400"/>
              <a:gd name="T16" fmla="*/ 2710418 w 4475210"/>
              <a:gd name="T17" fmla="*/ 429768 h 2057400"/>
              <a:gd name="T18" fmla="*/ 1375394 w 4475210"/>
              <a:gd name="T19" fmla="*/ 539496 h 2057400"/>
              <a:gd name="T20" fmla="*/ 497570 w 4475210"/>
              <a:gd name="T21" fmla="*/ 740664 h 2057400"/>
              <a:gd name="T22" fmla="*/ 3794 w 4475210"/>
              <a:gd name="T23" fmla="*/ 1307592 h 2057400"/>
              <a:gd name="T24" fmla="*/ 259826 w 4475210"/>
              <a:gd name="T25" fmla="*/ 2057400 h 20574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75210" h="2057400">
                <a:moveTo>
                  <a:pt x="241538" y="2020824"/>
                </a:moveTo>
                <a:cubicBezTo>
                  <a:pt x="241538" y="1758696"/>
                  <a:pt x="107426" y="1647444"/>
                  <a:pt x="360410" y="1371600"/>
                </a:cubicBezTo>
                <a:cubicBezTo>
                  <a:pt x="613394" y="1095756"/>
                  <a:pt x="1530842" y="1031748"/>
                  <a:pt x="2033762" y="969264"/>
                </a:cubicBezTo>
                <a:cubicBezTo>
                  <a:pt x="2536682" y="906780"/>
                  <a:pt x="3164570" y="955548"/>
                  <a:pt x="3377930" y="996696"/>
                </a:cubicBezTo>
                <a:cubicBezTo>
                  <a:pt x="3271250" y="1275588"/>
                  <a:pt x="3222482" y="1318260"/>
                  <a:pt x="3094466" y="1545336"/>
                </a:cubicBezTo>
                <a:lnTo>
                  <a:pt x="4475210" y="777240"/>
                </a:lnTo>
                <a:lnTo>
                  <a:pt x="3313922" y="0"/>
                </a:lnTo>
                <a:lnTo>
                  <a:pt x="3505946" y="457200"/>
                </a:lnTo>
                <a:cubicBezTo>
                  <a:pt x="3320018" y="431292"/>
                  <a:pt x="3065510" y="416052"/>
                  <a:pt x="2710418" y="429768"/>
                </a:cubicBezTo>
                <a:cubicBezTo>
                  <a:pt x="2355326" y="443484"/>
                  <a:pt x="1791446" y="480060"/>
                  <a:pt x="1375394" y="539496"/>
                </a:cubicBezTo>
                <a:cubicBezTo>
                  <a:pt x="909050" y="601980"/>
                  <a:pt x="697214" y="661416"/>
                  <a:pt x="497570" y="740664"/>
                </a:cubicBezTo>
                <a:cubicBezTo>
                  <a:pt x="220202" y="883920"/>
                  <a:pt x="43418" y="1088136"/>
                  <a:pt x="3794" y="1307592"/>
                </a:cubicBezTo>
                <a:cubicBezTo>
                  <a:pt x="-35830" y="1527048"/>
                  <a:pt x="247634" y="1923288"/>
                  <a:pt x="259826" y="2057400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" name="9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014413"/>
            <a:ext cx="3886200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114 Elipse"/>
          <p:cNvSpPr>
            <a:spLocks noChangeArrowheads="1"/>
          </p:cNvSpPr>
          <p:nvPr/>
        </p:nvSpPr>
        <p:spPr bwMode="auto">
          <a:xfrm>
            <a:off x="3700463" y="1990725"/>
            <a:ext cx="311150" cy="274638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" name="CuadroTexto 5"/>
          <p:cNvSpPr txBox="1"/>
          <p:nvPr/>
        </p:nvSpPr>
        <p:spPr>
          <a:xfrm>
            <a:off x="469900" y="4774089"/>
            <a:ext cx="2276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Linfocito T</a:t>
            </a:r>
          </a:p>
        </p:txBody>
      </p:sp>
      <p:sp>
        <p:nvSpPr>
          <p:cNvPr id="38936" name="34 Forma libre"/>
          <p:cNvSpPr>
            <a:spLocks/>
          </p:cNvSpPr>
          <p:nvPr/>
        </p:nvSpPr>
        <p:spPr bwMode="auto">
          <a:xfrm>
            <a:off x="268288" y="2735263"/>
            <a:ext cx="2300287" cy="1665287"/>
          </a:xfrm>
          <a:custGeom>
            <a:avLst/>
            <a:gdLst>
              <a:gd name="T0" fmla="*/ 1670808 w 2703368"/>
              <a:gd name="T1" fmla="*/ 721034 h 1944835"/>
              <a:gd name="T2" fmla="*/ 1935193 w 2703368"/>
              <a:gd name="T3" fmla="*/ 642008 h 1944835"/>
              <a:gd name="T4" fmla="*/ 2255392 w 2703368"/>
              <a:gd name="T5" fmla="*/ 77 h 1944835"/>
              <a:gd name="T6" fmla="*/ 2284616 w 2703368"/>
              <a:gd name="T7" fmla="*/ 600599 h 1944835"/>
              <a:gd name="T8" fmla="*/ 2144631 w 2703368"/>
              <a:gd name="T9" fmla="*/ 882552 h 1944835"/>
              <a:gd name="T10" fmla="*/ 2012423 w 2703368"/>
              <a:gd name="T11" fmla="*/ 1023529 h 1944835"/>
              <a:gd name="T12" fmla="*/ 1817574 w 2703368"/>
              <a:gd name="T13" fmla="*/ 1172337 h 1944835"/>
              <a:gd name="T14" fmla="*/ 1560935 w 2703368"/>
              <a:gd name="T15" fmla="*/ 1331562 h 1944835"/>
              <a:gd name="T16" fmla="*/ 1386166 w 2703368"/>
              <a:gd name="T17" fmla="*/ 1409882 h 1944835"/>
              <a:gd name="T18" fmla="*/ 1096627 w 2703368"/>
              <a:gd name="T19" fmla="*/ 1552172 h 1944835"/>
              <a:gd name="T20" fmla="*/ 724944 w 2703368"/>
              <a:gd name="T21" fmla="*/ 1665716 h 1944835"/>
              <a:gd name="T22" fmla="*/ 1507 w 2703368"/>
              <a:gd name="T23" fmla="*/ 1206209 h 1944835"/>
              <a:gd name="T24" fmla="*/ 554304 w 2703368"/>
              <a:gd name="T25" fmla="*/ 1288144 h 1944835"/>
              <a:gd name="T26" fmla="*/ 1202865 w 2703368"/>
              <a:gd name="T27" fmla="*/ 1184224 h 1944835"/>
              <a:gd name="T28" fmla="*/ 1707150 w 2703368"/>
              <a:gd name="T29" fmla="*/ 877721 h 194483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03368" h="1944835">
                <a:moveTo>
                  <a:pt x="1964508" y="841817"/>
                </a:moveTo>
                <a:cubicBezTo>
                  <a:pt x="1967302" y="840674"/>
                  <a:pt x="2188246" y="788034"/>
                  <a:pt x="2275368" y="749553"/>
                </a:cubicBezTo>
                <a:cubicBezTo>
                  <a:pt x="2637207" y="45230"/>
                  <a:pt x="2583378" y="8148"/>
                  <a:pt x="2651852" y="90"/>
                </a:cubicBezTo>
                <a:cubicBezTo>
                  <a:pt x="2720326" y="-7968"/>
                  <a:pt x="2707918" y="529490"/>
                  <a:pt x="2686213" y="701207"/>
                </a:cubicBezTo>
                <a:cubicBezTo>
                  <a:pt x="2664508" y="872924"/>
                  <a:pt x="2574961" y="948095"/>
                  <a:pt x="2521621" y="1030391"/>
                </a:cubicBezTo>
                <a:cubicBezTo>
                  <a:pt x="2468281" y="1112687"/>
                  <a:pt x="2430264" y="1138595"/>
                  <a:pt x="2366173" y="1194983"/>
                </a:cubicBezTo>
                <a:cubicBezTo>
                  <a:pt x="2302082" y="1251371"/>
                  <a:pt x="2225548" y="1308780"/>
                  <a:pt x="2137073" y="1368719"/>
                </a:cubicBezTo>
                <a:cubicBezTo>
                  <a:pt x="2048598" y="1428658"/>
                  <a:pt x="1919861" y="1508393"/>
                  <a:pt x="1835321" y="1554616"/>
                </a:cubicBezTo>
                <a:cubicBezTo>
                  <a:pt x="1750781" y="1600839"/>
                  <a:pt x="1720818" y="1603129"/>
                  <a:pt x="1629831" y="1646056"/>
                </a:cubicBezTo>
                <a:cubicBezTo>
                  <a:pt x="1538844" y="1688983"/>
                  <a:pt x="1418972" y="1762400"/>
                  <a:pt x="1289396" y="1812181"/>
                </a:cubicBezTo>
                <a:cubicBezTo>
                  <a:pt x="1159820" y="1861962"/>
                  <a:pt x="1088484" y="1948010"/>
                  <a:pt x="852377" y="1944745"/>
                </a:cubicBezTo>
                <a:cubicBezTo>
                  <a:pt x="616270" y="1941480"/>
                  <a:pt x="35211" y="1481735"/>
                  <a:pt x="1772" y="1408265"/>
                </a:cubicBezTo>
                <a:cubicBezTo>
                  <a:pt x="-31667" y="1334795"/>
                  <a:pt x="416318" y="1508203"/>
                  <a:pt x="651741" y="1503925"/>
                </a:cubicBezTo>
                <a:cubicBezTo>
                  <a:pt x="887164" y="1499647"/>
                  <a:pt x="1188393" y="1462459"/>
                  <a:pt x="1414309" y="1382597"/>
                </a:cubicBezTo>
                <a:cubicBezTo>
                  <a:pt x="1640225" y="1302735"/>
                  <a:pt x="1780231" y="1238976"/>
                  <a:pt x="2007239" y="1024751"/>
                </a:cubicBezTo>
              </a:path>
            </a:pathLst>
          </a:custGeom>
          <a:solidFill>
            <a:srgbClr val="ADADEB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19563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CuadroTexto 5"/>
          <p:cNvSpPr txBox="1"/>
          <p:nvPr/>
        </p:nvSpPr>
        <p:spPr>
          <a:xfrm>
            <a:off x="4257675" y="2336800"/>
            <a:ext cx="10287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HLA</a:t>
            </a:r>
          </a:p>
        </p:txBody>
      </p:sp>
      <p:sp>
        <p:nvSpPr>
          <p:cNvPr id="89" name="CuadroTexto 5"/>
          <p:cNvSpPr txBox="1"/>
          <p:nvPr/>
        </p:nvSpPr>
        <p:spPr>
          <a:xfrm>
            <a:off x="2962275" y="2359025"/>
            <a:ext cx="731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</a:t>
            </a:r>
          </a:p>
        </p:txBody>
      </p:sp>
      <p:sp>
        <p:nvSpPr>
          <p:cNvPr id="101" name="CuadroTexto 5"/>
          <p:cNvSpPr txBox="1"/>
          <p:nvPr/>
        </p:nvSpPr>
        <p:spPr>
          <a:xfrm>
            <a:off x="2209800" y="3810000"/>
            <a:ext cx="11191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PD-1</a:t>
            </a:r>
          </a:p>
        </p:txBody>
      </p:sp>
      <p:sp>
        <p:nvSpPr>
          <p:cNvPr id="117" name="CuadroTexto 5"/>
          <p:cNvSpPr txBox="1"/>
          <p:nvPr/>
        </p:nvSpPr>
        <p:spPr>
          <a:xfrm>
            <a:off x="5324467" y="5715515"/>
            <a:ext cx="20526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Anti-PD-1</a:t>
            </a:r>
          </a:p>
        </p:txBody>
      </p:sp>
      <p:sp>
        <p:nvSpPr>
          <p:cNvPr id="118" name="1 Título"/>
          <p:cNvSpPr txBox="1">
            <a:spLocks/>
          </p:cNvSpPr>
          <p:nvPr/>
        </p:nvSpPr>
        <p:spPr>
          <a:xfrm>
            <a:off x="0" y="5916613"/>
            <a:ext cx="10287000" cy="6032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96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endParaRPr lang="en-US" sz="3600" kern="0" dirty="0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46957" y="5757863"/>
            <a:ext cx="9650412" cy="1100137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en-US" sz="3600" dirty="0" err="1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Recuperación</a:t>
            </a:r>
            <a:r>
              <a:rPr lang="en-US" sz="3600" dirty="0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 de la </a:t>
            </a:r>
            <a:r>
              <a:rPr lang="en-US" sz="3600" dirty="0" err="1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respuesta</a:t>
            </a:r>
            <a:r>
              <a:rPr lang="en-US" sz="3600" dirty="0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  <a:r>
              <a:rPr lang="en-US" sz="3600" dirty="0" err="1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inmune</a:t>
            </a:r>
            <a:r>
              <a:rPr lang="en-US" sz="3600" dirty="0" smtClean="0">
                <a:solidFill>
                  <a:srgbClr val="FBFF17"/>
                </a:solidFill>
                <a:effectLst>
                  <a:outerShdw blurRad="50800" dist="88900" dir="3000000" algn="tl" rotWithShape="0">
                    <a:srgbClr val="000000">
                      <a:alpha val="92000"/>
                    </a:srgbClr>
                  </a:outerShdw>
                </a:effectLst>
                <a:latin typeface="Arial"/>
                <a:ea typeface="+mn-ea"/>
                <a:cs typeface="Arial"/>
              </a:rPr>
              <a:t> en LH</a:t>
            </a:r>
            <a:endParaRPr lang="en-US" dirty="0" smtClean="0">
              <a:solidFill>
                <a:srgbClr val="FBFF17"/>
              </a:solidFill>
              <a:effectLst>
                <a:outerShdw blurRad="50800" dist="88900" dir="3000000" algn="tl" rotWithShape="0">
                  <a:srgbClr val="000000">
                    <a:alpha val="92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5 0.00648 C -0.0233 0.01898 -0.14567 0.03148 -0.14567 -0.03635 C -0.14567 -0.10417 -0.0341 -0.10024 -0.02669 -0.12963 C -0.01774 -0.17084 -0.03858 -0.23982 -0.06327 -0.26459 " pathEditMode="relative" rAng="0" ptsTypes="fssf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1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16713 0.1951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9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 animBg="1"/>
      <p:bldP spid="92" grpId="0" animBg="1"/>
      <p:bldP spid="115" grpId="0" animBg="1"/>
      <p:bldP spid="117" grpId="0"/>
      <p:bldP spid="117" grpId="1"/>
      <p:bldP spid="1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13733" y="6309321"/>
            <a:ext cx="485953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sz="1200" dirty="0" err="1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883673"/>
              </p:ext>
            </p:extLst>
          </p:nvPr>
        </p:nvGraphicFramePr>
        <p:xfrm>
          <a:off x="514350" y="956842"/>
          <a:ext cx="9258300" cy="51725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81328"/>
                <a:gridCol w="1446633"/>
                <a:gridCol w="6330339"/>
              </a:tblGrid>
              <a:tr h="15903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Activa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(diana en el sistema inmune)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Inespecífica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Citoquinas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inmunoestimulantes</a:t>
                      </a: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Anticuerpos </a:t>
                      </a:r>
                      <a:r>
                        <a:rPr lang="es-E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inmunoduladores</a:t>
                      </a: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Virus </a:t>
                      </a:r>
                      <a:r>
                        <a:rPr lang="es-E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oncolíticos</a:t>
                      </a: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Ligandos</a:t>
                      </a: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de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receptores</a:t>
                      </a:r>
                      <a:r>
                        <a:rPr lang="es-ES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de peligro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Quimioterapia </a:t>
                      </a:r>
                      <a:r>
                        <a:rPr lang="es-ES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inmunogénica</a:t>
                      </a: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s-ES" sz="16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Inhibidores</a:t>
                      </a:r>
                      <a:r>
                        <a:rPr lang="es-ES" sz="1600" baseline="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del metabolismo inmunosupresor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CCCFF"/>
                    </a:solidFill>
                  </a:tcPr>
                </a:tc>
              </a:tr>
              <a:tr h="527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Antígeno específica 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EE5FE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Vacunas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antitumorales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EE5FE"/>
                    </a:solidFill>
                  </a:tcPr>
                </a:tc>
              </a:tr>
              <a:tr h="1337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Pasiva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(diana</a:t>
                      </a:r>
                      <a:r>
                        <a:rPr lang="es-ES" sz="1600" baseline="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en el tumor)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Antígeno</a:t>
                      </a:r>
                      <a:r>
                        <a:rPr lang="es-ES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específica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Anticuerpos dirigidos</a:t>
                      </a:r>
                      <a:r>
                        <a:rPr lang="es-ES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a antígenos tumorales: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solos o asociados a fármacos, toxinas o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radioisótopos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457200" algn="l"/>
                        </a:tabLst>
                      </a:pPr>
                      <a:endParaRPr lang="en-US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Transferencia adoptiva de células </a:t>
                      </a: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 y NK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9641" marR="99641" marT="44285" marB="44285" anchor="ctr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73050" y="0"/>
            <a:ext cx="9839528" cy="963613"/>
          </a:xfrm>
        </p:spPr>
        <p:txBody>
          <a:bodyPr/>
          <a:lstStyle/>
          <a:p>
            <a:r>
              <a:rPr lang="en-US" dirty="0" err="1" smtClean="0"/>
              <a:t>Clasificación</a:t>
            </a:r>
            <a:r>
              <a:rPr lang="en-US" dirty="0" smtClean="0"/>
              <a:t> de la </a:t>
            </a:r>
            <a:r>
              <a:rPr lang="en-US" dirty="0" err="1" smtClean="0"/>
              <a:t>inmunoterapia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cáncer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0" y="6488668"/>
            <a:ext cx="545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Galluzi</a:t>
            </a:r>
            <a:r>
              <a:rPr lang="en-US" dirty="0" smtClean="0"/>
              <a:t> et al, </a:t>
            </a:r>
            <a:r>
              <a:rPr lang="en-US" dirty="0" err="1" smtClean="0"/>
              <a:t>Oncotarget</a:t>
            </a:r>
            <a:r>
              <a:rPr lang="en-US" dirty="0" smtClean="0"/>
              <a:t>, 2015 </a:t>
            </a:r>
            <a:r>
              <a:rPr lang="en-US" dirty="0"/>
              <a:t>Vol. 5, No. </a:t>
            </a:r>
            <a:r>
              <a:rPr lang="en-US" dirty="0" smtClean="0"/>
              <a:t>24:12472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7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n-US" altLang="en-US" sz="4400" dirty="0" smtClean="0"/>
              <a:t>AcMo </a:t>
            </a:r>
            <a:r>
              <a:rPr lang="en-US" altLang="en-US" sz="4400" dirty="0" err="1" smtClean="0"/>
              <a:t>inhibidores</a:t>
            </a:r>
            <a:r>
              <a:rPr lang="en-US" altLang="en-US" sz="4400" dirty="0" smtClean="0"/>
              <a:t> del checkpoint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4800" b="1" dirty="0" smtClean="0"/>
              <a:t>Ipilimumab (anti CTLA-4)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4800" b="1" dirty="0" smtClean="0"/>
              <a:t>Nivolumab (anti PD-1)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4800" b="1" dirty="0" smtClean="0"/>
              <a:t>Pembrolizumab (anti PD-1)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4800" b="1" dirty="0" err="1" smtClean="0"/>
              <a:t>Pidilizumab</a:t>
            </a:r>
            <a:r>
              <a:rPr lang="en-US" sz="4800" b="1" dirty="0" smtClean="0"/>
              <a:t> (anti PD-1)</a:t>
            </a:r>
          </a:p>
        </p:txBody>
      </p:sp>
    </p:spTree>
    <p:extLst>
      <p:ext uri="{BB962C8B-B14F-4D97-AF65-F5344CB8AC3E}">
        <p14:creationId xmlns:p14="http://schemas.microsoft.com/office/powerpoint/2010/main" val="210005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It’s all in the game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The checkpoint free-for-all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Game status in HM: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A cautious opening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A few small early trials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2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estudios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fase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1 pan-HM con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bloqueo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de PD1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It’s all in the game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The checkpoint free-for-all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Game status in HM: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A cautious opening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A frantic middle–game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Many PD-1 trials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Breakthrough &amp; accelerated approvals in HL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Many checkpoint agents in clinical development</a:t>
            </a:r>
          </a:p>
        </p:txBody>
      </p:sp>
    </p:spTree>
    <p:extLst>
      <p:ext uri="{BB962C8B-B14F-4D97-AF65-F5344CB8AC3E}">
        <p14:creationId xmlns:p14="http://schemas.microsoft.com/office/powerpoint/2010/main" val="7952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/>
              <a:t>Unique pathology</a:t>
            </a:r>
            <a:endParaRPr lang="en-US" b="1" dirty="0" smtClean="0"/>
          </a:p>
        </p:txBody>
      </p:sp>
      <p:pic>
        <p:nvPicPr>
          <p:cNvPr id="4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106" y="1430421"/>
            <a:ext cx="4440211" cy="323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92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Unique pathology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HL and PD-1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78316" y="639010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Chen</a:t>
            </a:r>
            <a:r>
              <a:rPr lang="es-ES_tradnl" dirty="0" smtClean="0">
                <a:solidFill>
                  <a:schemeClr val="bg1"/>
                </a:solidFill>
              </a:rPr>
              <a:t> et al, CCR 2013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950" y="3910263"/>
            <a:ext cx="3705401" cy="247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161" y="3919047"/>
            <a:ext cx="3317311" cy="247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/>
              <a:t>Unique pathology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sz="3200" b="1" dirty="0" smtClean="0"/>
              <a:t>HL and PD-1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70720" y="5962011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Green et al, </a:t>
            </a:r>
            <a:r>
              <a:rPr lang="es-ES_tradnl" dirty="0" err="1" smtClean="0">
                <a:solidFill>
                  <a:schemeClr val="bg1"/>
                </a:solidFill>
              </a:rPr>
              <a:t>Blood</a:t>
            </a:r>
            <a:r>
              <a:rPr lang="es-ES_tradnl" dirty="0" smtClean="0">
                <a:solidFill>
                  <a:schemeClr val="bg1"/>
                </a:solidFill>
              </a:rPr>
              <a:t> 2010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Creen et al, CCR 2012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41846" y="6092895"/>
            <a:ext cx="3783408" cy="58477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</a:rPr>
              <a:t>PD-L1/2 </a:t>
            </a:r>
            <a:r>
              <a:rPr lang="es-ES_tradnl" sz="3200" dirty="0" err="1" smtClean="0">
                <a:solidFill>
                  <a:srgbClr val="FFFF00"/>
                </a:solidFill>
              </a:rPr>
              <a:t>expression</a:t>
            </a:r>
            <a:endParaRPr lang="es-ES_tradnl" sz="3200" dirty="0">
              <a:solidFill>
                <a:srgbClr val="FFFF00"/>
              </a:solidFill>
            </a:endParaRPr>
          </a:p>
        </p:txBody>
      </p:sp>
      <p:cxnSp>
        <p:nvCxnSpPr>
          <p:cNvPr id="8" name="Conector angular 7"/>
          <p:cNvCxnSpPr>
            <a:stCxn id="11" idx="1"/>
            <a:endCxn id="7" idx="1"/>
          </p:cNvCxnSpPr>
          <p:nvPr/>
        </p:nvCxnSpPr>
        <p:spPr bwMode="auto">
          <a:xfrm rot="10800000" flipH="1" flipV="1">
            <a:off x="1227220" y="4329419"/>
            <a:ext cx="114626" cy="2055863"/>
          </a:xfrm>
          <a:prstGeom prst="bentConnector3">
            <a:avLst>
              <a:gd name="adj1" fmla="val -199431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Rectángulo 10"/>
          <p:cNvSpPr/>
          <p:nvPr/>
        </p:nvSpPr>
        <p:spPr>
          <a:xfrm>
            <a:off x="1227220" y="4006254"/>
            <a:ext cx="5143500" cy="64633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7338" lvl="2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9p24.1 amplification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227220" y="4621804"/>
            <a:ext cx="5143500" cy="64633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7338" lvl="2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</a:rPr>
              <a:t>JAK2 </a:t>
            </a:r>
            <a:r>
              <a:rPr lang="en-US" sz="2400" b="1" dirty="0" smtClean="0">
                <a:solidFill>
                  <a:schemeClr val="bg1"/>
                </a:solidFill>
              </a:rPr>
              <a:t>amplification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27220" y="5237355"/>
            <a:ext cx="2474075" cy="64633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7338" lvl="2" indent="-263525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b="1">
                <a:solidFill>
                  <a:schemeClr val="bg1"/>
                </a:solidFill>
              </a:rPr>
              <a:t>EBV infection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1" name="Conector angular 20"/>
          <p:cNvCxnSpPr>
            <a:stCxn id="12" idx="1"/>
            <a:endCxn id="7" idx="1"/>
          </p:cNvCxnSpPr>
          <p:nvPr/>
        </p:nvCxnSpPr>
        <p:spPr bwMode="auto">
          <a:xfrm rot="10800000" flipH="1" flipV="1">
            <a:off x="1227220" y="4944969"/>
            <a:ext cx="114626" cy="1440313"/>
          </a:xfrm>
          <a:prstGeom prst="bentConnector3">
            <a:avLst>
              <a:gd name="adj1" fmla="val -199431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" name="Conector angular 23"/>
          <p:cNvCxnSpPr>
            <a:stCxn id="13" idx="1"/>
            <a:endCxn id="7" idx="1"/>
          </p:cNvCxnSpPr>
          <p:nvPr/>
        </p:nvCxnSpPr>
        <p:spPr bwMode="auto">
          <a:xfrm rot="10800000" flipH="1" flipV="1">
            <a:off x="1227220" y="5560521"/>
            <a:ext cx="114626" cy="824762"/>
          </a:xfrm>
          <a:prstGeom prst="bentConnector3">
            <a:avLst>
              <a:gd name="adj1" fmla="val -199431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422" y="3240420"/>
            <a:ext cx="5272196" cy="22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250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619125" indent="-619125">
              <a:lnSpc>
                <a:spcPct val="125000"/>
              </a:lnSpc>
              <a:defRPr/>
            </a:pPr>
            <a:r>
              <a:rPr lang="en-US" sz="3600" b="1" dirty="0" smtClean="0"/>
              <a:t>Clinical results</a:t>
            </a:r>
          </a:p>
          <a:p>
            <a:pPr marL="1019175" lvl="1" indent="-619125">
              <a:lnSpc>
                <a:spcPct val="125000"/>
              </a:lnSpc>
              <a:defRPr/>
            </a:pPr>
            <a:r>
              <a:rPr lang="en-US" b="1" dirty="0" smtClean="0"/>
              <a:t>Phase 1 studies HL </a:t>
            </a:r>
            <a:r>
              <a:rPr lang="es-ES" b="1" dirty="0" err="1" smtClean="0"/>
              <a:t>expansion</a:t>
            </a:r>
            <a:r>
              <a:rPr lang="es-ES" b="1" dirty="0" smtClean="0"/>
              <a:t> </a:t>
            </a:r>
            <a:r>
              <a:rPr lang="es-ES" b="1" dirty="0" err="1" smtClean="0"/>
              <a:t>cohorts</a:t>
            </a:r>
            <a:endParaRPr lang="en-US" b="1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7332345" y="619341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Ansell</a:t>
            </a:r>
            <a:r>
              <a:rPr lang="es-ES_tradnl" dirty="0" smtClean="0">
                <a:solidFill>
                  <a:schemeClr val="bg1"/>
                </a:solidFill>
              </a:rPr>
              <a:t> et </a:t>
            </a:r>
            <a:r>
              <a:rPr lang="es-ES_tradnl" dirty="0" err="1" smtClean="0">
                <a:solidFill>
                  <a:schemeClr val="bg1"/>
                </a:solidFill>
              </a:rPr>
              <a:t>al,NEJM</a:t>
            </a:r>
            <a:r>
              <a:rPr lang="es-ES_tradnl" dirty="0" smtClean="0">
                <a:solidFill>
                  <a:schemeClr val="bg1"/>
                </a:solidFill>
              </a:rPr>
              <a:t> 2015</a:t>
            </a:r>
          </a:p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et al, JCO in </a:t>
            </a:r>
            <a:r>
              <a:rPr lang="es-ES_tradnl" dirty="0" err="1" smtClean="0">
                <a:solidFill>
                  <a:schemeClr val="bg1"/>
                </a:solidFill>
              </a:rPr>
              <a:t>press</a:t>
            </a:r>
            <a:endParaRPr lang="es-ES_tradnl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86279"/>
              </p:ext>
            </p:extLst>
          </p:nvPr>
        </p:nvGraphicFramePr>
        <p:xfrm>
          <a:off x="577678" y="3713872"/>
          <a:ext cx="9353721" cy="247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041"/>
                <a:gridCol w="2792627"/>
                <a:gridCol w="2715053"/>
              </a:tblGrid>
              <a:tr h="760392"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Patients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Nivolumab</a:t>
                      </a:r>
                    </a:p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N=23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Pembrolizumab</a:t>
                      </a:r>
                    </a:p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N=31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9787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Median </a:t>
                      </a:r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age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35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32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9787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Prior ASCT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78%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71%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9787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Prior Brentuximab</a:t>
                      </a:r>
                      <a:r>
                        <a:rPr lang="es-ES_tradnl" sz="2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Vedotin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78%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9787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≥4 prior </a:t>
                      </a:r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therapies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65%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68%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43042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ts val="48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619125" indent="-619125">
              <a:lnSpc>
                <a:spcPts val="4800"/>
              </a:lnSpc>
              <a:defRPr/>
            </a:pPr>
            <a:r>
              <a:rPr lang="en-US" sz="3600" b="1" dirty="0" smtClean="0"/>
              <a:t>Clinical results</a:t>
            </a:r>
          </a:p>
          <a:p>
            <a:pPr marL="1019175" lvl="1" indent="-619125">
              <a:lnSpc>
                <a:spcPts val="4800"/>
              </a:lnSpc>
              <a:defRPr/>
            </a:pPr>
            <a:r>
              <a:rPr lang="en-US" b="1" dirty="0" smtClean="0"/>
              <a:t>Phase 1 studies HL </a:t>
            </a:r>
            <a:r>
              <a:rPr lang="es-ES" b="1" dirty="0" err="1" smtClean="0"/>
              <a:t>expansion</a:t>
            </a:r>
            <a:r>
              <a:rPr lang="es-ES" b="1" dirty="0" smtClean="0"/>
              <a:t> </a:t>
            </a:r>
            <a:r>
              <a:rPr lang="es-ES" b="1" dirty="0" err="1" smtClean="0"/>
              <a:t>cohorts</a:t>
            </a:r>
            <a:endParaRPr lang="en-US" b="1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7273434" y="616150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Ansell</a:t>
            </a:r>
            <a:r>
              <a:rPr lang="es-ES_tradnl" dirty="0" smtClean="0">
                <a:solidFill>
                  <a:schemeClr val="bg1"/>
                </a:solidFill>
              </a:rPr>
              <a:t> et </a:t>
            </a:r>
            <a:r>
              <a:rPr lang="es-ES_tradnl" dirty="0" err="1" smtClean="0">
                <a:solidFill>
                  <a:schemeClr val="bg1"/>
                </a:solidFill>
              </a:rPr>
              <a:t>al,NEJM</a:t>
            </a:r>
            <a:r>
              <a:rPr lang="es-ES_tradnl" dirty="0" smtClean="0">
                <a:solidFill>
                  <a:schemeClr val="bg1"/>
                </a:solidFill>
              </a:rPr>
              <a:t> 2015</a:t>
            </a:r>
          </a:p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et al, JCO in </a:t>
            </a:r>
            <a:r>
              <a:rPr lang="es-ES_tradnl" dirty="0" err="1" smtClean="0">
                <a:solidFill>
                  <a:schemeClr val="bg1"/>
                </a:solidFill>
              </a:rPr>
              <a:t>press</a:t>
            </a:r>
            <a:endParaRPr lang="es-ES_tradnl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92431"/>
              </p:ext>
            </p:extLst>
          </p:nvPr>
        </p:nvGraphicFramePr>
        <p:xfrm>
          <a:off x="577678" y="3518739"/>
          <a:ext cx="9353721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041"/>
                <a:gridCol w="2792627"/>
                <a:gridCol w="2715053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Outcome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Nivolumab</a:t>
                      </a:r>
                    </a:p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N=23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Pembrolizumab</a:t>
                      </a:r>
                    </a:p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N=31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Objective</a:t>
                      </a:r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response </a:t>
                      </a:r>
                      <a:r>
                        <a:rPr lang="es-ES_tradnl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rate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87%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65%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26%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16%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61%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48%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SD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13%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23%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PD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12%</a:t>
                      </a:r>
                      <a:endParaRPr lang="es-ES_tradnl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4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087328"/>
              </p:ext>
            </p:extLst>
          </p:nvPr>
        </p:nvGraphicFramePr>
        <p:xfrm>
          <a:off x="546100" y="825500"/>
          <a:ext cx="9194800" cy="575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280988" y="217488"/>
            <a:ext cx="9650412" cy="6915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kern="0" dirty="0" smtClean="0"/>
              <a:t>Drug related events (nivolumab)</a:t>
            </a:r>
            <a:endParaRPr lang="en-US" kern="0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6260267" y="1619322"/>
            <a:ext cx="524656" cy="389745"/>
          </a:xfrm>
          <a:prstGeom prst="rect">
            <a:avLst/>
          </a:prstGeom>
          <a:solidFill>
            <a:srgbClr val="5EFF3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s-ES_tradnl"/>
          </a:p>
        </p:txBody>
      </p:sp>
      <p:sp>
        <p:nvSpPr>
          <p:cNvPr id="6" name="Rectángulo 5"/>
          <p:cNvSpPr/>
          <p:nvPr/>
        </p:nvSpPr>
        <p:spPr bwMode="auto">
          <a:xfrm>
            <a:off x="6260267" y="2400383"/>
            <a:ext cx="524656" cy="38974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6784923" y="158934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Grade 1, 2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39806" y="2356826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Grade 3</a:t>
            </a:r>
            <a:endParaRPr lang="es-ES_tradnl" sz="2400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 bwMode="auto">
          <a:xfrm>
            <a:off x="583580" y="1034322"/>
            <a:ext cx="1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 bwMode="auto">
          <a:xfrm>
            <a:off x="583580" y="3180409"/>
            <a:ext cx="1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 bwMode="auto">
          <a:xfrm>
            <a:off x="583580" y="5326494"/>
            <a:ext cx="1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 bwMode="auto">
          <a:xfrm>
            <a:off x="583580" y="2118608"/>
            <a:ext cx="1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 bwMode="auto">
          <a:xfrm>
            <a:off x="583580" y="4264693"/>
            <a:ext cx="1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16688" y="92939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smtClean="0">
                <a:solidFill>
                  <a:schemeClr val="bg1"/>
                </a:solidFill>
              </a:rPr>
              <a:t>100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44929" y="19811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smtClean="0">
                <a:solidFill>
                  <a:schemeClr val="bg1"/>
                </a:solidFill>
              </a:rPr>
              <a:t>75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44929" y="30155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>
                <a:solidFill>
                  <a:schemeClr val="bg1"/>
                </a:solidFill>
              </a:rPr>
              <a:t>5</a:t>
            </a:r>
            <a:r>
              <a:rPr lang="es-ES_tradnl" dirty="0" smtClean="0">
                <a:solidFill>
                  <a:schemeClr val="bg1"/>
                </a:solidFill>
              </a:rPr>
              <a:t>0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44929" y="406732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>
                <a:solidFill>
                  <a:schemeClr val="bg1"/>
                </a:solidFill>
              </a:rPr>
              <a:t>2</a:t>
            </a:r>
            <a:r>
              <a:rPr lang="es-ES_tradnl" dirty="0" smtClean="0">
                <a:solidFill>
                  <a:schemeClr val="bg1"/>
                </a:solidFill>
              </a:rPr>
              <a:t>5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1421" y="5133038"/>
            <a:ext cx="25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chemeClr val="bg1"/>
                </a:solidFill>
              </a:rPr>
              <a:t>0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704242" y="6480282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Ansell</a:t>
            </a:r>
            <a:r>
              <a:rPr lang="es-ES_tradnl" dirty="0" smtClean="0">
                <a:solidFill>
                  <a:schemeClr val="bg1"/>
                </a:solidFill>
              </a:rPr>
              <a:t> et </a:t>
            </a:r>
            <a:r>
              <a:rPr lang="es-ES_tradnl" dirty="0" err="1" smtClean="0">
                <a:solidFill>
                  <a:schemeClr val="bg1"/>
                </a:solidFill>
              </a:rPr>
              <a:t>al,NEJM</a:t>
            </a:r>
            <a:r>
              <a:rPr lang="es-ES_tradnl" dirty="0" smtClean="0">
                <a:solidFill>
                  <a:schemeClr val="bg1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3184832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n-US" dirty="0" err="1" smtClean="0"/>
              <a:t>Treatment-related</a:t>
            </a:r>
            <a:r>
              <a:rPr lang="es-ES" altLang="en-US" dirty="0" smtClean="0"/>
              <a:t> Adverse </a:t>
            </a:r>
            <a:r>
              <a:rPr lang="es-ES" altLang="en-US" dirty="0" err="1" smtClean="0"/>
              <a:t>Event</a:t>
            </a:r>
            <a:r>
              <a:rPr lang="es-ES" altLang="en-US" dirty="0" smtClean="0"/>
              <a:t>, </a:t>
            </a:r>
            <a:r>
              <a:rPr lang="es-ES" altLang="en-US" dirty="0" err="1"/>
              <a:t>a</a:t>
            </a:r>
            <a:r>
              <a:rPr lang="es-ES" altLang="en-US" dirty="0" err="1" smtClean="0"/>
              <a:t>ny</a:t>
            </a:r>
            <a:r>
              <a:rPr lang="es-ES" altLang="en-US" dirty="0" smtClean="0"/>
              <a:t> grade, </a:t>
            </a:r>
            <a:r>
              <a:rPr lang="es-ES" altLang="en-US" dirty="0" err="1"/>
              <a:t>o</a:t>
            </a:r>
            <a:r>
              <a:rPr lang="es-ES" altLang="en-US" dirty="0" err="1" smtClean="0"/>
              <a:t>bserved</a:t>
            </a:r>
            <a:r>
              <a:rPr lang="es-ES" altLang="en-US" dirty="0" smtClean="0"/>
              <a:t> in ≥2 </a:t>
            </a:r>
            <a:r>
              <a:rPr lang="es-ES" altLang="en-US" dirty="0" err="1" smtClean="0"/>
              <a:t>patients</a:t>
            </a:r>
            <a:r>
              <a:rPr lang="es-ES" altLang="en-US" dirty="0" smtClean="0"/>
              <a:t> (Pembrolizumab)</a:t>
            </a:r>
            <a:endParaRPr lang="en-US" altLang="en-US" dirty="0" smtClean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025010"/>
              </p:ext>
            </p:extLst>
          </p:nvPr>
        </p:nvGraphicFramePr>
        <p:xfrm>
          <a:off x="211838" y="1641349"/>
          <a:ext cx="9842500" cy="459435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339845"/>
                <a:gridCol w="2502655"/>
              </a:tblGrid>
              <a:tr h="742088">
                <a:tc>
                  <a:txBody>
                    <a:bodyPr/>
                    <a:lstStyle/>
                    <a:p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	Adverse </a:t>
                      </a:r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N (%)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Hypothyroidism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3 (10)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Pneumonitis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3 (10)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Constipation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Diarrhea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Nausea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Hypercholesterolemia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err="1" smtClean="0">
                          <a:latin typeface="Arial" pitchFamily="34" charset="0"/>
                          <a:cs typeface="Arial" pitchFamily="34" charset="0"/>
                        </a:rPr>
                        <a:t>Hypertrygliceridemia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  <a:tr h="481533">
                <a:tc>
                  <a:txBody>
                    <a:bodyPr/>
                    <a:lstStyle/>
                    <a:p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Hematuria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latin typeface="Arial" pitchFamily="34" charset="0"/>
                          <a:cs typeface="Arial" pitchFamily="34" charset="0"/>
                        </a:rPr>
                        <a:t>2 (7)</a:t>
                      </a:r>
                      <a:endParaRPr lang="es-E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2468" name="8 CuadroTexto"/>
          <p:cNvSpPr txBox="1">
            <a:spLocks noChangeArrowheads="1"/>
          </p:cNvSpPr>
          <p:nvPr/>
        </p:nvSpPr>
        <p:spPr bwMode="auto">
          <a:xfrm>
            <a:off x="169585" y="6245413"/>
            <a:ext cx="715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1"/>
                </a:solidFill>
              </a:rPr>
              <a:t>16 (55%) </a:t>
            </a:r>
            <a:r>
              <a:rPr lang="es-ES" altLang="en-US" dirty="0" err="1">
                <a:solidFill>
                  <a:schemeClr val="bg1"/>
                </a:solidFill>
              </a:rPr>
              <a:t>patients</a:t>
            </a:r>
            <a:r>
              <a:rPr lang="es-ES" altLang="en-US" dirty="0">
                <a:solidFill>
                  <a:schemeClr val="bg1"/>
                </a:solidFill>
              </a:rPr>
              <a:t> </a:t>
            </a:r>
            <a:r>
              <a:rPr lang="es-ES" altLang="en-US" dirty="0" err="1">
                <a:solidFill>
                  <a:schemeClr val="bg1"/>
                </a:solidFill>
              </a:rPr>
              <a:t>experienced</a:t>
            </a:r>
            <a:r>
              <a:rPr lang="es-ES" altLang="en-US" dirty="0">
                <a:solidFill>
                  <a:schemeClr val="bg1"/>
                </a:solidFill>
              </a:rPr>
              <a:t> ≥1 </a:t>
            </a:r>
            <a:r>
              <a:rPr lang="es-ES" altLang="en-US" dirty="0" err="1">
                <a:solidFill>
                  <a:schemeClr val="bg1"/>
                </a:solidFill>
              </a:rPr>
              <a:t>treatment-related</a:t>
            </a:r>
            <a:r>
              <a:rPr lang="es-ES" altLang="en-US" dirty="0">
                <a:solidFill>
                  <a:schemeClr val="bg1"/>
                </a:solidFill>
              </a:rPr>
              <a:t> AE of </a:t>
            </a:r>
            <a:r>
              <a:rPr lang="es-ES" altLang="en-US" dirty="0" err="1">
                <a:solidFill>
                  <a:schemeClr val="bg1"/>
                </a:solidFill>
              </a:rPr>
              <a:t>any</a:t>
            </a:r>
            <a:r>
              <a:rPr lang="es-ES" altLang="en-US" dirty="0">
                <a:solidFill>
                  <a:schemeClr val="bg1"/>
                </a:solidFill>
              </a:rPr>
              <a:t> grade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332280" y="6193412"/>
            <a:ext cx="2954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s-ES_tradnl" dirty="0" smtClean="0">
              <a:solidFill>
                <a:schemeClr val="bg1"/>
              </a:solidFill>
            </a:endParaRPr>
          </a:p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 smtClean="0">
                <a:solidFill>
                  <a:schemeClr val="bg1"/>
                </a:solidFill>
              </a:rPr>
              <a:t> et al, JCO in </a:t>
            </a:r>
            <a:r>
              <a:rPr lang="es-ES_tradnl" dirty="0" err="1" smtClean="0">
                <a:solidFill>
                  <a:schemeClr val="bg1"/>
                </a:solidFill>
              </a:rPr>
              <a:t>press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0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munotera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24" y="-13806"/>
            <a:ext cx="6981656" cy="698165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737155"/>
            <a:ext cx="3404045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AcMo </a:t>
            </a:r>
            <a:r>
              <a:rPr lang="en-US" b="1" dirty="0" err="1" smtClean="0">
                <a:solidFill>
                  <a:srgbClr val="FFFFFF"/>
                </a:solidFill>
              </a:rPr>
              <a:t>dirigidos</a:t>
            </a:r>
            <a:r>
              <a:rPr lang="en-US" b="1" dirty="0" smtClean="0">
                <a:solidFill>
                  <a:srgbClr val="FFFFFF"/>
                </a:solidFill>
              </a:rPr>
              <a:t> al tumor</a:t>
            </a:r>
            <a:endParaRPr lang="en-US" b="1" dirty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AcMo </a:t>
            </a:r>
            <a:r>
              <a:rPr lang="en-US" b="1" dirty="0" err="1" smtClean="0">
                <a:solidFill>
                  <a:srgbClr val="FFFFFF"/>
                </a:solidFill>
              </a:rPr>
              <a:t>immunomoduladores</a:t>
            </a:r>
            <a:endParaRPr lang="en-US" b="1" dirty="0" smtClean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>
                <a:solidFill>
                  <a:srgbClr val="FFFFFF"/>
                </a:solidFill>
              </a:rPr>
              <a:t>Vacunas</a:t>
            </a:r>
            <a:r>
              <a:rPr lang="en-US" b="1" dirty="0" smtClean="0">
                <a:solidFill>
                  <a:srgbClr val="FFFFFF"/>
                </a:solidFill>
              </a:rPr>
              <a:t> antic</a:t>
            </a:r>
            <a:r>
              <a:rPr lang="es-ES" b="1" dirty="0" smtClean="0">
                <a:solidFill>
                  <a:srgbClr val="FFFFFF"/>
                </a:solidFill>
              </a:rPr>
              <a:t>á</a:t>
            </a:r>
            <a:r>
              <a:rPr lang="en-US" b="1" dirty="0" err="1" smtClean="0">
                <a:solidFill>
                  <a:srgbClr val="FFFFFF"/>
                </a:solidFill>
              </a:rPr>
              <a:t>ncer</a:t>
            </a:r>
            <a:endParaRPr lang="en-US" b="1" dirty="0" smtClean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Virus </a:t>
            </a:r>
            <a:r>
              <a:rPr lang="en-US" b="1" dirty="0" err="1" smtClean="0">
                <a:solidFill>
                  <a:srgbClr val="FFFFFF"/>
                </a:solidFill>
              </a:rPr>
              <a:t>oncol</a:t>
            </a:r>
            <a:r>
              <a:rPr lang="es-ES" b="1" dirty="0" err="1" smtClean="0">
                <a:solidFill>
                  <a:srgbClr val="FFFFFF"/>
                </a:solidFill>
              </a:rPr>
              <a:t>íticos</a:t>
            </a:r>
            <a:endParaRPr lang="en-US" b="1" dirty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>
                <a:solidFill>
                  <a:srgbClr val="FFFFFF"/>
                </a:solidFill>
              </a:rPr>
              <a:t>Agonistas</a:t>
            </a:r>
            <a:r>
              <a:rPr lang="en-US" b="1" dirty="0" smtClean="0">
                <a:solidFill>
                  <a:srgbClr val="FFFFFF"/>
                </a:solidFill>
              </a:rPr>
              <a:t> PRR</a:t>
            </a:r>
            <a:endParaRPr lang="en-US" b="1" dirty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>
                <a:solidFill>
                  <a:srgbClr val="FFFFFF"/>
                </a:solidFill>
              </a:rPr>
              <a:t>Citoquinas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immunoestimuladoras</a:t>
            </a:r>
            <a:endParaRPr lang="en-US" b="1" dirty="0">
              <a:solidFill>
                <a:srgbClr val="FFFFFF"/>
              </a:solidFill>
            </a:endParaRP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/>
              <a:t>Indutores</a:t>
            </a:r>
            <a:r>
              <a:rPr lang="en-US" b="1" dirty="0" smtClean="0"/>
              <a:t> de </a:t>
            </a:r>
            <a:r>
              <a:rPr lang="en-US" b="1" dirty="0" err="1" smtClean="0"/>
              <a:t>muerte</a:t>
            </a:r>
            <a:r>
              <a:rPr lang="en-US" b="1" dirty="0" smtClean="0"/>
              <a:t> </a:t>
            </a:r>
            <a:r>
              <a:rPr lang="en-US" b="1" dirty="0" err="1" smtClean="0"/>
              <a:t>celular</a:t>
            </a:r>
            <a:r>
              <a:rPr lang="en-US" b="1" dirty="0" smtClean="0"/>
              <a:t> </a:t>
            </a:r>
            <a:r>
              <a:rPr lang="en-US" b="1" dirty="0" err="1" smtClean="0"/>
              <a:t>immunog</a:t>
            </a:r>
            <a:r>
              <a:rPr lang="es-ES" b="1" dirty="0" smtClean="0"/>
              <a:t>é</a:t>
            </a:r>
            <a:r>
              <a:rPr lang="en-US" b="1" dirty="0" err="1" smtClean="0"/>
              <a:t>nica</a:t>
            </a:r>
            <a:r>
              <a:rPr lang="en-US" b="1" dirty="0" smtClean="0"/>
              <a:t>; </a:t>
            </a:r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/>
              <a:t>Inhibidores</a:t>
            </a:r>
            <a:r>
              <a:rPr lang="en-US" b="1" dirty="0" smtClean="0"/>
              <a:t> del </a:t>
            </a:r>
            <a:r>
              <a:rPr lang="en-US" b="1" dirty="0" err="1" smtClean="0"/>
              <a:t>metabolismo</a:t>
            </a:r>
            <a:r>
              <a:rPr lang="en-US" b="1" dirty="0" smtClean="0"/>
              <a:t>  </a:t>
            </a:r>
            <a:r>
              <a:rPr lang="en-US" b="1" dirty="0" err="1" smtClean="0"/>
              <a:t>inmunosupresor</a:t>
            </a:r>
            <a:r>
              <a:rPr lang="en-US" b="1" dirty="0" smtClean="0"/>
              <a:t>; </a:t>
            </a:r>
            <a:endParaRPr lang="en-US" b="1" dirty="0"/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/>
              <a:t>Transferenca</a:t>
            </a:r>
            <a:r>
              <a:rPr lang="en-US" b="1" dirty="0" smtClean="0"/>
              <a:t> de c</a:t>
            </a:r>
            <a:r>
              <a:rPr lang="es-ES" b="1" dirty="0" err="1" smtClean="0"/>
              <a:t>élulas</a:t>
            </a:r>
            <a:r>
              <a:rPr lang="es-ES" b="1" dirty="0" smtClean="0"/>
              <a:t> adoptivas</a:t>
            </a:r>
            <a:endParaRPr lang="en-US" b="1" dirty="0"/>
          </a:p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err="1" smtClean="0"/>
              <a:t>otras</a:t>
            </a:r>
            <a:endParaRPr lang="en-US" b="1" dirty="0"/>
          </a:p>
        </p:txBody>
      </p:sp>
      <p:sp>
        <p:nvSpPr>
          <p:cNvPr id="8" name="Rectángulo 7"/>
          <p:cNvSpPr/>
          <p:nvPr/>
        </p:nvSpPr>
        <p:spPr>
          <a:xfrm>
            <a:off x="0" y="6488668"/>
            <a:ext cx="545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Galluzi</a:t>
            </a:r>
            <a:r>
              <a:rPr lang="en-US" dirty="0" smtClean="0"/>
              <a:t> et al, </a:t>
            </a:r>
            <a:r>
              <a:rPr lang="en-US" dirty="0" err="1" smtClean="0"/>
              <a:t>Oncotarget</a:t>
            </a:r>
            <a:r>
              <a:rPr lang="en-US" dirty="0"/>
              <a:t>, </a:t>
            </a:r>
            <a:r>
              <a:rPr lang="en-US" dirty="0" smtClean="0"/>
              <a:t>2015 Vol</a:t>
            </a:r>
            <a:r>
              <a:rPr lang="en-US" dirty="0"/>
              <a:t>. 5, No. </a:t>
            </a:r>
            <a:r>
              <a:rPr lang="en-US" dirty="0" smtClean="0"/>
              <a:t>24:12472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-1374" y="1129131"/>
            <a:ext cx="340541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00FF00"/>
                </a:solidFill>
              </a:rPr>
              <a:t>AcMo </a:t>
            </a:r>
            <a:r>
              <a:rPr lang="en-US" b="1" dirty="0" err="1" smtClean="0">
                <a:solidFill>
                  <a:srgbClr val="00FF00"/>
                </a:solidFill>
              </a:rPr>
              <a:t>immunomoduladores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22" name="Título 2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40263" cy="925513"/>
          </a:xfrm>
        </p:spPr>
        <p:txBody>
          <a:bodyPr/>
          <a:lstStyle/>
          <a:p>
            <a:pPr rtl="0" fontAlgn="base"/>
            <a:r>
              <a:rPr lang="en-US" sz="2000" b="1" kern="1200" dirty="0" err="1" smtClean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Clasificaci</a:t>
            </a:r>
            <a:r>
              <a:rPr lang="es-ES" sz="2000" b="1" kern="1200" dirty="0" err="1" smtClean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ó</a:t>
            </a:r>
            <a:r>
              <a:rPr lang="en-US" sz="2000" b="1" kern="1200" dirty="0" smtClean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n actual de la </a:t>
            </a:r>
            <a:r>
              <a:rPr lang="en-US" sz="2000" b="1" kern="1200" dirty="0" err="1" smtClean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inmunoterapia</a:t>
            </a:r>
            <a:r>
              <a:rPr lang="en-US" sz="2000" b="1" kern="1200" dirty="0" smtClean="0"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 anticancer</a:t>
            </a:r>
            <a:endParaRPr lang="en-US" sz="2000" dirty="0" smtClean="0">
              <a:effectLst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6933752" y="50505"/>
            <a:ext cx="2397386" cy="3061468"/>
          </a:xfrm>
          <a:custGeom>
            <a:avLst/>
            <a:gdLst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827669 w 2397386"/>
              <a:gd name="connsiteY4" fmla="*/ 0 h 3067818"/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770519 w 2397386"/>
              <a:gd name="connsiteY4" fmla="*/ 63500 h 306781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0519 w 2397386"/>
              <a:gd name="connsiteY4" fmla="*/ 57150 h 306146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6869 w 2397386"/>
              <a:gd name="connsiteY4" fmla="*/ 0 h 306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386" h="3061468">
                <a:moveTo>
                  <a:pt x="775368" y="0"/>
                </a:moveTo>
                <a:lnTo>
                  <a:pt x="0" y="2619131"/>
                </a:lnTo>
                <a:lnTo>
                  <a:pt x="128431" y="3061468"/>
                </a:lnTo>
                <a:lnTo>
                  <a:pt x="2397386" y="1063819"/>
                </a:lnTo>
                <a:lnTo>
                  <a:pt x="776869" y="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 w="76200" cmpd="sng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2" name="Forma libre 11"/>
          <p:cNvSpPr/>
          <p:nvPr/>
        </p:nvSpPr>
        <p:spPr>
          <a:xfrm rot="13142890" flipH="1">
            <a:off x="5324273" y="4082984"/>
            <a:ext cx="3214688" cy="3411695"/>
          </a:xfrm>
          <a:custGeom>
            <a:avLst/>
            <a:gdLst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827669 w 2397386"/>
              <a:gd name="connsiteY4" fmla="*/ 0 h 3067818"/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770519 w 2397386"/>
              <a:gd name="connsiteY4" fmla="*/ 63500 h 306781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0519 w 2397386"/>
              <a:gd name="connsiteY4" fmla="*/ 57150 h 306146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6869 w 2397386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368722 w 2779025"/>
              <a:gd name="connsiteY2" fmla="*/ 3061468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15352 w 2779025"/>
              <a:gd name="connsiteY2" fmla="*/ 3330849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  <a:gd name="connsiteX0" fmla="*/ 1015659 w 2779025"/>
              <a:gd name="connsiteY0" fmla="*/ 74214 h 3411695"/>
              <a:gd name="connsiteX1" fmla="*/ 0 w 2779025"/>
              <a:gd name="connsiteY1" fmla="*/ 3411695 h 3411695"/>
              <a:gd name="connsiteX2" fmla="*/ 15352 w 2779025"/>
              <a:gd name="connsiteY2" fmla="*/ 3405063 h 3411695"/>
              <a:gd name="connsiteX3" fmla="*/ 2779025 w 2779025"/>
              <a:gd name="connsiteY3" fmla="*/ 1086722 h 3411695"/>
              <a:gd name="connsiteX4" fmla="*/ 355470 w 2779025"/>
              <a:gd name="connsiteY4" fmla="*/ 0 h 3411695"/>
              <a:gd name="connsiteX0" fmla="*/ 1015659 w 2779025"/>
              <a:gd name="connsiteY0" fmla="*/ 74214 h 3411695"/>
              <a:gd name="connsiteX1" fmla="*/ 0 w 2779025"/>
              <a:gd name="connsiteY1" fmla="*/ 3411695 h 3411695"/>
              <a:gd name="connsiteX2" fmla="*/ 15352 w 2779025"/>
              <a:gd name="connsiteY2" fmla="*/ 3405063 h 3411695"/>
              <a:gd name="connsiteX3" fmla="*/ 2779025 w 2779025"/>
              <a:gd name="connsiteY3" fmla="*/ 1086722 h 3411695"/>
              <a:gd name="connsiteX4" fmla="*/ 355470 w 2779025"/>
              <a:gd name="connsiteY4" fmla="*/ 0 h 3411695"/>
              <a:gd name="connsiteX0" fmla="*/ 325185 w 2779025"/>
              <a:gd name="connsiteY0" fmla="*/ 11842 h 3411695"/>
              <a:gd name="connsiteX1" fmla="*/ 0 w 2779025"/>
              <a:gd name="connsiteY1" fmla="*/ 3411695 h 3411695"/>
              <a:gd name="connsiteX2" fmla="*/ 15352 w 2779025"/>
              <a:gd name="connsiteY2" fmla="*/ 3405063 h 3411695"/>
              <a:gd name="connsiteX3" fmla="*/ 2779025 w 2779025"/>
              <a:gd name="connsiteY3" fmla="*/ 1086722 h 3411695"/>
              <a:gd name="connsiteX4" fmla="*/ 355470 w 2779025"/>
              <a:gd name="connsiteY4" fmla="*/ 0 h 3411695"/>
              <a:gd name="connsiteX0" fmla="*/ 325185 w 2339932"/>
              <a:gd name="connsiteY0" fmla="*/ 11842 h 3411695"/>
              <a:gd name="connsiteX1" fmla="*/ 0 w 2339932"/>
              <a:gd name="connsiteY1" fmla="*/ 3411695 h 3411695"/>
              <a:gd name="connsiteX2" fmla="*/ 15352 w 2339932"/>
              <a:gd name="connsiteY2" fmla="*/ 3405063 h 3411695"/>
              <a:gd name="connsiteX3" fmla="*/ 2339931 w 2339932"/>
              <a:gd name="connsiteY3" fmla="*/ 763452 h 3411695"/>
              <a:gd name="connsiteX4" fmla="*/ 355470 w 2339932"/>
              <a:gd name="connsiteY4" fmla="*/ 0 h 3411695"/>
              <a:gd name="connsiteX0" fmla="*/ 325185 w 3541986"/>
              <a:gd name="connsiteY0" fmla="*/ 11842 h 3411695"/>
              <a:gd name="connsiteX1" fmla="*/ 0 w 3541986"/>
              <a:gd name="connsiteY1" fmla="*/ 3411695 h 3411695"/>
              <a:gd name="connsiteX2" fmla="*/ 15352 w 3541986"/>
              <a:gd name="connsiteY2" fmla="*/ 3405063 h 3411695"/>
              <a:gd name="connsiteX3" fmla="*/ 3541986 w 3541986"/>
              <a:gd name="connsiteY3" fmla="*/ 2304006 h 3411695"/>
              <a:gd name="connsiteX4" fmla="*/ 2339931 w 3541986"/>
              <a:gd name="connsiteY4" fmla="*/ 763452 h 3411695"/>
              <a:gd name="connsiteX5" fmla="*/ 355470 w 3541986"/>
              <a:gd name="connsiteY5" fmla="*/ 0 h 3411695"/>
              <a:gd name="connsiteX0" fmla="*/ 325185 w 3541986"/>
              <a:gd name="connsiteY0" fmla="*/ 11842 h 3411695"/>
              <a:gd name="connsiteX1" fmla="*/ 0 w 3541986"/>
              <a:gd name="connsiteY1" fmla="*/ 3411695 h 3411695"/>
              <a:gd name="connsiteX2" fmla="*/ 15352 w 3541986"/>
              <a:gd name="connsiteY2" fmla="*/ 3405063 h 3411695"/>
              <a:gd name="connsiteX3" fmla="*/ 3541986 w 3541986"/>
              <a:gd name="connsiteY3" fmla="*/ 2304006 h 3411695"/>
              <a:gd name="connsiteX4" fmla="*/ 2339931 w 3541986"/>
              <a:gd name="connsiteY4" fmla="*/ 763452 h 3411695"/>
              <a:gd name="connsiteX5" fmla="*/ 355470 w 3541986"/>
              <a:gd name="connsiteY5" fmla="*/ 0 h 3411695"/>
              <a:gd name="connsiteX0" fmla="*/ 325185 w 3541986"/>
              <a:gd name="connsiteY0" fmla="*/ 11842 h 3411695"/>
              <a:gd name="connsiteX1" fmla="*/ 0 w 3541986"/>
              <a:gd name="connsiteY1" fmla="*/ 3411695 h 3411695"/>
              <a:gd name="connsiteX2" fmla="*/ 15352 w 3541986"/>
              <a:gd name="connsiteY2" fmla="*/ 3405063 h 3411695"/>
              <a:gd name="connsiteX3" fmla="*/ 3541986 w 3541986"/>
              <a:gd name="connsiteY3" fmla="*/ 2304006 h 3411695"/>
              <a:gd name="connsiteX4" fmla="*/ 2339931 w 3541986"/>
              <a:gd name="connsiteY4" fmla="*/ 763452 h 3411695"/>
              <a:gd name="connsiteX5" fmla="*/ 355470 w 3541986"/>
              <a:gd name="connsiteY5" fmla="*/ 0 h 3411695"/>
              <a:gd name="connsiteX0" fmla="*/ 325185 w 3541986"/>
              <a:gd name="connsiteY0" fmla="*/ 11842 h 3411695"/>
              <a:gd name="connsiteX1" fmla="*/ 0 w 3541986"/>
              <a:gd name="connsiteY1" fmla="*/ 3411695 h 3411695"/>
              <a:gd name="connsiteX2" fmla="*/ 15352 w 3541986"/>
              <a:gd name="connsiteY2" fmla="*/ 3405063 h 3411695"/>
              <a:gd name="connsiteX3" fmla="*/ 3541986 w 3541986"/>
              <a:gd name="connsiteY3" fmla="*/ 2304006 h 3411695"/>
              <a:gd name="connsiteX4" fmla="*/ 2339931 w 3541986"/>
              <a:gd name="connsiteY4" fmla="*/ 763452 h 3411695"/>
              <a:gd name="connsiteX5" fmla="*/ 355470 w 3541986"/>
              <a:gd name="connsiteY5" fmla="*/ 0 h 341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1986" h="3411695">
                <a:moveTo>
                  <a:pt x="325185" y="11842"/>
                </a:moveTo>
                <a:lnTo>
                  <a:pt x="0" y="3411695"/>
                </a:lnTo>
                <a:lnTo>
                  <a:pt x="15352" y="3405063"/>
                </a:lnTo>
                <a:cubicBezTo>
                  <a:pt x="1102264" y="3082908"/>
                  <a:pt x="2386526" y="2641765"/>
                  <a:pt x="3541986" y="2304006"/>
                </a:cubicBezTo>
                <a:lnTo>
                  <a:pt x="2339931" y="763452"/>
                </a:lnTo>
                <a:cubicBezTo>
                  <a:pt x="1739505" y="496626"/>
                  <a:pt x="997731" y="242627"/>
                  <a:pt x="355470" y="0"/>
                </a:cubicBezTo>
              </a:path>
            </a:pathLst>
          </a:custGeom>
          <a:ln w="76200" cmpd="sng">
            <a:solidFill>
              <a:srgbClr val="5EFF36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 w="76200" cmpd="sng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3" name="Forma libre 12"/>
          <p:cNvSpPr/>
          <p:nvPr/>
        </p:nvSpPr>
        <p:spPr>
          <a:xfrm rot="20006644" flipH="1">
            <a:off x="3347579" y="1012771"/>
            <a:ext cx="2795089" cy="3198856"/>
          </a:xfrm>
          <a:custGeom>
            <a:avLst/>
            <a:gdLst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827669 w 2397386"/>
              <a:gd name="connsiteY4" fmla="*/ 0 h 3067818"/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770519 w 2397386"/>
              <a:gd name="connsiteY4" fmla="*/ 63500 h 306781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0519 w 2397386"/>
              <a:gd name="connsiteY4" fmla="*/ 57150 h 306146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6869 w 2397386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368722 w 2779025"/>
              <a:gd name="connsiteY2" fmla="*/ 3061468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15352 w 2779025"/>
              <a:gd name="connsiteY2" fmla="*/ 3330849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  <a:gd name="connsiteX0" fmla="*/ 1015659 w 2690490"/>
              <a:gd name="connsiteY0" fmla="*/ 0 h 3337481"/>
              <a:gd name="connsiteX1" fmla="*/ 0 w 2690490"/>
              <a:gd name="connsiteY1" fmla="*/ 3337481 h 3337481"/>
              <a:gd name="connsiteX2" fmla="*/ 15352 w 2690490"/>
              <a:gd name="connsiteY2" fmla="*/ 3330849 h 3337481"/>
              <a:gd name="connsiteX3" fmla="*/ 2690490 w 2690490"/>
              <a:gd name="connsiteY3" fmla="*/ 1196076 h 3337481"/>
              <a:gd name="connsiteX4" fmla="*/ 1017160 w 2690490"/>
              <a:gd name="connsiteY4" fmla="*/ 0 h 3337481"/>
              <a:gd name="connsiteX0" fmla="*/ 1404835 w 3079666"/>
              <a:gd name="connsiteY0" fmla="*/ 0 h 3337481"/>
              <a:gd name="connsiteX1" fmla="*/ 389176 w 3079666"/>
              <a:gd name="connsiteY1" fmla="*/ 3337481 h 3337481"/>
              <a:gd name="connsiteX2" fmla="*/ 0 w 3079666"/>
              <a:gd name="connsiteY2" fmla="*/ 3198856 h 3337481"/>
              <a:gd name="connsiteX3" fmla="*/ 3079666 w 3079666"/>
              <a:gd name="connsiteY3" fmla="*/ 1196076 h 3337481"/>
              <a:gd name="connsiteX4" fmla="*/ 1406336 w 3079666"/>
              <a:gd name="connsiteY4" fmla="*/ 0 h 3337481"/>
              <a:gd name="connsiteX0" fmla="*/ 1404835 w 3079666"/>
              <a:gd name="connsiteY0" fmla="*/ 0 h 3198856"/>
              <a:gd name="connsiteX1" fmla="*/ 0 w 3079666"/>
              <a:gd name="connsiteY1" fmla="*/ 3198856 h 3198856"/>
              <a:gd name="connsiteX2" fmla="*/ 3079666 w 3079666"/>
              <a:gd name="connsiteY2" fmla="*/ 1196076 h 3198856"/>
              <a:gd name="connsiteX3" fmla="*/ 1406336 w 3079666"/>
              <a:gd name="connsiteY3" fmla="*/ 0 h 319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666" h="3198856">
                <a:moveTo>
                  <a:pt x="1404835" y="0"/>
                </a:moveTo>
                <a:lnTo>
                  <a:pt x="0" y="3198856"/>
                </a:lnTo>
                <a:lnTo>
                  <a:pt x="3079666" y="1196076"/>
                </a:lnTo>
                <a:cubicBezTo>
                  <a:pt x="2539494" y="841470"/>
                  <a:pt x="1946508" y="316123"/>
                  <a:pt x="1406336" y="0"/>
                </a:cubicBezTo>
              </a:path>
            </a:pathLst>
          </a:custGeom>
          <a:ln w="76200" cmpd="sng">
            <a:solidFill>
              <a:srgbClr val="5EFF36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 w="76200" cmpd="sng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56" y="727573"/>
            <a:ext cx="300787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b="1" dirty="0" smtClean="0">
                <a:solidFill>
                  <a:srgbClr val="00FF00"/>
                </a:solidFill>
              </a:rPr>
              <a:t>AcMo </a:t>
            </a:r>
            <a:r>
              <a:rPr lang="en-US" b="1" dirty="0" err="1" smtClean="0">
                <a:solidFill>
                  <a:srgbClr val="00FF00"/>
                </a:solidFill>
              </a:rPr>
              <a:t>dirigidos</a:t>
            </a:r>
            <a:r>
              <a:rPr lang="en-US" b="1" dirty="0" smtClean="0">
                <a:solidFill>
                  <a:srgbClr val="00FF00"/>
                </a:solidFill>
              </a:rPr>
              <a:t> al tumor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5" name="Forma libre 14"/>
          <p:cNvSpPr/>
          <p:nvPr/>
        </p:nvSpPr>
        <p:spPr>
          <a:xfrm flipH="1">
            <a:off x="4143665" y="103350"/>
            <a:ext cx="2522229" cy="3337481"/>
          </a:xfrm>
          <a:custGeom>
            <a:avLst/>
            <a:gdLst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827669 w 2397386"/>
              <a:gd name="connsiteY4" fmla="*/ 0 h 3067818"/>
              <a:gd name="connsiteX0" fmla="*/ 756318 w 2397386"/>
              <a:gd name="connsiteY0" fmla="*/ 0 h 3067818"/>
              <a:gd name="connsiteX1" fmla="*/ 0 w 2397386"/>
              <a:gd name="connsiteY1" fmla="*/ 2625481 h 3067818"/>
              <a:gd name="connsiteX2" fmla="*/ 128431 w 2397386"/>
              <a:gd name="connsiteY2" fmla="*/ 3067818 h 3067818"/>
              <a:gd name="connsiteX3" fmla="*/ 2397386 w 2397386"/>
              <a:gd name="connsiteY3" fmla="*/ 1070169 h 3067818"/>
              <a:gd name="connsiteX4" fmla="*/ 770519 w 2397386"/>
              <a:gd name="connsiteY4" fmla="*/ 63500 h 306781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0519 w 2397386"/>
              <a:gd name="connsiteY4" fmla="*/ 57150 h 3061468"/>
              <a:gd name="connsiteX0" fmla="*/ 775368 w 2397386"/>
              <a:gd name="connsiteY0" fmla="*/ 0 h 3061468"/>
              <a:gd name="connsiteX1" fmla="*/ 0 w 2397386"/>
              <a:gd name="connsiteY1" fmla="*/ 2619131 h 3061468"/>
              <a:gd name="connsiteX2" fmla="*/ 128431 w 2397386"/>
              <a:gd name="connsiteY2" fmla="*/ 3061468 h 3061468"/>
              <a:gd name="connsiteX3" fmla="*/ 2397386 w 2397386"/>
              <a:gd name="connsiteY3" fmla="*/ 1063819 h 3061468"/>
              <a:gd name="connsiteX4" fmla="*/ 776869 w 2397386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775368 w 2538734"/>
              <a:gd name="connsiteY0" fmla="*/ 0 h 3061468"/>
              <a:gd name="connsiteX1" fmla="*/ 0 w 2538734"/>
              <a:gd name="connsiteY1" fmla="*/ 2619131 h 3061468"/>
              <a:gd name="connsiteX2" fmla="*/ 128431 w 2538734"/>
              <a:gd name="connsiteY2" fmla="*/ 3061468 h 3061468"/>
              <a:gd name="connsiteX3" fmla="*/ 2538734 w 2538734"/>
              <a:gd name="connsiteY3" fmla="*/ 1012508 h 3061468"/>
              <a:gd name="connsiteX4" fmla="*/ 776869 w 2538734"/>
              <a:gd name="connsiteY4" fmla="*/ 0 h 3061468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368722 w 2779025"/>
              <a:gd name="connsiteY2" fmla="*/ 3061468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  <a:gd name="connsiteX0" fmla="*/ 1015659 w 2779025"/>
              <a:gd name="connsiteY0" fmla="*/ 0 h 3337481"/>
              <a:gd name="connsiteX1" fmla="*/ 0 w 2779025"/>
              <a:gd name="connsiteY1" fmla="*/ 3337481 h 3337481"/>
              <a:gd name="connsiteX2" fmla="*/ 15352 w 2779025"/>
              <a:gd name="connsiteY2" fmla="*/ 3330849 h 3337481"/>
              <a:gd name="connsiteX3" fmla="*/ 2779025 w 2779025"/>
              <a:gd name="connsiteY3" fmla="*/ 1012508 h 3337481"/>
              <a:gd name="connsiteX4" fmla="*/ 1017160 w 2779025"/>
              <a:gd name="connsiteY4" fmla="*/ 0 h 333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25" h="3337481">
                <a:moveTo>
                  <a:pt x="1015659" y="0"/>
                </a:moveTo>
                <a:lnTo>
                  <a:pt x="0" y="3337481"/>
                </a:lnTo>
                <a:lnTo>
                  <a:pt x="15352" y="3330849"/>
                </a:lnTo>
                <a:lnTo>
                  <a:pt x="2779025" y="1012508"/>
                </a:lnTo>
                <a:cubicBezTo>
                  <a:pt x="2238853" y="657902"/>
                  <a:pt x="1557332" y="316123"/>
                  <a:pt x="1017160" y="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 w="76200" cmpd="sng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7" y="2264834"/>
            <a:ext cx="914400" cy="2362199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 bwMode="auto">
          <a:xfrm flipV="1">
            <a:off x="3009409" y="944721"/>
            <a:ext cx="2134798" cy="12277"/>
          </a:xfrm>
          <a:prstGeom prst="straightConnector1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ector recto de flecha 10"/>
          <p:cNvCxnSpPr>
            <a:stCxn id="9" idx="3"/>
          </p:cNvCxnSpPr>
          <p:nvPr/>
        </p:nvCxnSpPr>
        <p:spPr bwMode="auto">
          <a:xfrm flipV="1">
            <a:off x="3404045" y="1264997"/>
            <a:ext cx="4604838" cy="76500"/>
          </a:xfrm>
          <a:prstGeom prst="straightConnector1">
            <a:avLst/>
          </a:prstGeom>
          <a:solidFill>
            <a:srgbClr val="FF00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077776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/>
      <p:bldP spid="14" grpId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125620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Biology</a:t>
            </a:r>
          </a:p>
          <a:p>
            <a:pPr marL="619125" indent="-619125">
              <a:lnSpc>
                <a:spcPct val="150000"/>
              </a:lnSpc>
              <a:defRPr/>
            </a:pPr>
            <a:r>
              <a:rPr lang="en-US" sz="3600" b="1" dirty="0" smtClean="0"/>
              <a:t>Clinical results</a:t>
            </a:r>
          </a:p>
          <a:p>
            <a:pPr marL="1019175" lvl="1" indent="-619125">
              <a:lnSpc>
                <a:spcPct val="150000"/>
              </a:lnSpc>
              <a:defRPr/>
            </a:pPr>
            <a:r>
              <a:rPr lang="en-US" b="1" dirty="0" smtClean="0"/>
              <a:t>Phase 2 studies</a:t>
            </a:r>
          </a:p>
          <a:p>
            <a:pPr marL="1419225" lvl="2" indent="-619125">
              <a:lnSpc>
                <a:spcPct val="150000"/>
              </a:lnSpc>
              <a:defRPr/>
            </a:pPr>
            <a:r>
              <a:rPr lang="en-US" b="1" dirty="0" smtClean="0"/>
              <a:t>Nivolumab CA209-205 cohort B</a:t>
            </a:r>
          </a:p>
          <a:p>
            <a:pPr marL="1876425" lvl="3" indent="-619125">
              <a:lnSpc>
                <a:spcPct val="150000"/>
              </a:lnSpc>
              <a:defRPr/>
            </a:pPr>
            <a:r>
              <a:rPr lang="en-US" b="1" dirty="0" smtClean="0"/>
              <a:t>80 patients ASCT/BV failure</a:t>
            </a:r>
          </a:p>
          <a:p>
            <a:pPr marL="1876425" lvl="3" indent="-619125">
              <a:lnSpc>
                <a:spcPct val="150000"/>
              </a:lnSpc>
              <a:defRPr/>
            </a:pPr>
            <a:r>
              <a:rPr lang="en-US" b="1" dirty="0" smtClean="0"/>
              <a:t>ORR 66%/CR 9%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531902" y="6066939"/>
            <a:ext cx="366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Engert</a:t>
            </a:r>
            <a:r>
              <a:rPr lang="es-ES_tradnl" dirty="0" smtClean="0">
                <a:solidFill>
                  <a:schemeClr val="bg1"/>
                </a:solidFill>
              </a:rPr>
              <a:t> et al, EHA 2016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Younes et al, ASCO/2016/in </a:t>
            </a:r>
            <a:r>
              <a:rPr lang="es-ES_tradnl" dirty="0" err="1" smtClean="0">
                <a:solidFill>
                  <a:schemeClr val="bg1"/>
                </a:solidFill>
              </a:rPr>
              <a:t>press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26030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Biology</a:t>
            </a:r>
          </a:p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Clinical results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Phase 2 studies</a:t>
            </a:r>
          </a:p>
          <a:p>
            <a:pPr marL="1419225" lvl="2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Nivolumab CA209-205 cohort B</a:t>
            </a:r>
          </a:p>
          <a:p>
            <a:pPr marL="1419225" lvl="2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Pembrolizumab KEYNOTE-087</a:t>
            </a:r>
          </a:p>
          <a:p>
            <a:pPr marL="1876425" lvl="3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90 patients</a:t>
            </a:r>
          </a:p>
          <a:p>
            <a:pPr marL="1876425" lvl="3" indent="-619125">
              <a:lnSpc>
                <a:spcPct val="120000"/>
              </a:lnSpc>
              <a:spcBef>
                <a:spcPts val="864"/>
              </a:spcBef>
              <a:tabLst>
                <a:tab pos="5905500" algn="l"/>
                <a:tab pos="7810500" algn="l"/>
              </a:tabLst>
              <a:defRPr/>
            </a:pPr>
            <a:r>
              <a:rPr lang="en-US" b="1" dirty="0" smtClean="0"/>
              <a:t>C1: ASCY/BV failure: 	RR 73%	CR 27%</a:t>
            </a:r>
          </a:p>
          <a:p>
            <a:pPr marL="1876425" lvl="3" indent="-619125">
              <a:lnSpc>
                <a:spcPct val="120000"/>
              </a:lnSpc>
              <a:spcBef>
                <a:spcPts val="864"/>
              </a:spcBef>
              <a:tabLst>
                <a:tab pos="5905500" algn="l"/>
                <a:tab pos="7810500" algn="l"/>
              </a:tabLst>
              <a:defRPr/>
            </a:pPr>
            <a:r>
              <a:rPr lang="en-US" b="1" dirty="0" smtClean="0"/>
              <a:t>C2: ASCT-</a:t>
            </a:r>
            <a:r>
              <a:rPr lang="en-US" b="1" dirty="0" err="1" smtClean="0"/>
              <a:t>inelegible</a:t>
            </a:r>
            <a:r>
              <a:rPr lang="en-US" b="1" dirty="0" smtClean="0"/>
              <a:t>: 	RR 80%	CR 30%</a:t>
            </a:r>
          </a:p>
          <a:p>
            <a:pPr marL="1876425" lvl="3" indent="-619125">
              <a:lnSpc>
                <a:spcPct val="120000"/>
              </a:lnSpc>
              <a:spcBef>
                <a:spcPts val="864"/>
              </a:spcBef>
              <a:tabLst>
                <a:tab pos="5905500" algn="l"/>
                <a:tab pos="7810500" algn="l"/>
              </a:tabLst>
              <a:defRPr/>
            </a:pPr>
            <a:r>
              <a:rPr lang="en-US" b="1" dirty="0" smtClean="0"/>
              <a:t>C3: ASCT failure, no BV post: 	ORR 73%	CR30</a:t>
            </a:r>
            <a:r>
              <a:rPr lang="en-US" b="1" dirty="0"/>
              <a:t>%</a:t>
            </a:r>
            <a:endParaRPr lang="en-US" b="1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7883650" y="6488668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Chen</a:t>
            </a:r>
            <a:r>
              <a:rPr lang="es-ES_tradnl" dirty="0" smtClean="0">
                <a:solidFill>
                  <a:schemeClr val="bg1"/>
                </a:solidFill>
              </a:rPr>
              <a:t> et al, ASH 2015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26030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Back to biology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Nivolumab phase 1</a:t>
            </a:r>
          </a:p>
          <a:p>
            <a:pPr marL="1419225" lvl="2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10/10 9p24 alteration, PD-L1+/L2+/pSTAT3+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Pembrolizumab phase 1</a:t>
            </a:r>
          </a:p>
          <a:p>
            <a:pPr marL="1419225" lvl="2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13/15 tumors PD-L1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Newly diagnosed patients</a:t>
            </a:r>
          </a:p>
          <a:p>
            <a:pPr marL="1419225" lvl="2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99% tumors had 9p24 alteration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76745" y="593467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Ansell</a:t>
            </a:r>
            <a:r>
              <a:rPr lang="es-ES_tradnl" dirty="0" smtClean="0">
                <a:solidFill>
                  <a:schemeClr val="bg1"/>
                </a:solidFill>
              </a:rPr>
              <a:t> et </a:t>
            </a:r>
            <a:r>
              <a:rPr lang="es-ES_tradnl" dirty="0" err="1" smtClean="0">
                <a:solidFill>
                  <a:schemeClr val="bg1"/>
                </a:solidFill>
              </a:rPr>
              <a:t>al,NEJM</a:t>
            </a:r>
            <a:r>
              <a:rPr lang="es-ES_tradnl" dirty="0" smtClean="0">
                <a:solidFill>
                  <a:schemeClr val="bg1"/>
                </a:solidFill>
              </a:rPr>
              <a:t> 2015</a:t>
            </a:r>
          </a:p>
          <a:p>
            <a:r>
              <a:rPr lang="es-ES_tradnl" dirty="0" err="1" smtClean="0">
                <a:solidFill>
                  <a:schemeClr val="bg1"/>
                </a:solidFill>
              </a:rPr>
              <a:t>Roemer</a:t>
            </a:r>
            <a:r>
              <a:rPr lang="es-ES_tradnl" dirty="0" smtClean="0">
                <a:solidFill>
                  <a:schemeClr val="bg1"/>
                </a:solidFill>
              </a:rPr>
              <a:t> et al, JCO2 016</a:t>
            </a:r>
          </a:p>
          <a:p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 smtClean="0">
                <a:solidFill>
                  <a:schemeClr val="bg1"/>
                </a:solidFill>
              </a:rPr>
              <a:t> et al, JCO in </a:t>
            </a:r>
            <a:r>
              <a:rPr lang="es-ES_tradnl" dirty="0" err="1" smtClean="0">
                <a:solidFill>
                  <a:schemeClr val="bg1"/>
                </a:solidFill>
              </a:rPr>
              <a:t>press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439441" y="800185"/>
            <a:ext cx="3031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9p24</a:t>
            </a:r>
          </a:p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amplification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 bwMode="auto">
          <a:xfrm flipH="1">
            <a:off x="3886200" y="1974417"/>
            <a:ext cx="950495" cy="884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Conector recto de flecha 9"/>
          <p:cNvCxnSpPr/>
          <p:nvPr/>
        </p:nvCxnSpPr>
        <p:spPr bwMode="auto">
          <a:xfrm>
            <a:off x="7086301" y="1917945"/>
            <a:ext cx="947356" cy="9408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Conector recto de flecha 17"/>
          <p:cNvCxnSpPr/>
          <p:nvPr/>
        </p:nvCxnSpPr>
        <p:spPr bwMode="auto">
          <a:xfrm>
            <a:off x="3729318" y="4046662"/>
            <a:ext cx="19723" cy="1533991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none" w="sm" len="med"/>
            <a:tailEnd type="triangle" w="med" len="med"/>
          </a:ln>
          <a:effectLst/>
        </p:spPr>
      </p:cxnSp>
      <p:cxnSp>
        <p:nvCxnSpPr>
          <p:cNvPr id="21" name="Conector recto de flecha 20"/>
          <p:cNvCxnSpPr/>
          <p:nvPr/>
        </p:nvCxnSpPr>
        <p:spPr bwMode="auto">
          <a:xfrm flipH="1">
            <a:off x="8512629" y="4046662"/>
            <a:ext cx="3842" cy="1533991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none" w="sm" len="med"/>
            <a:tailEnd type="triangle" w="med" len="med"/>
          </a:ln>
          <a:effectLst/>
        </p:spPr>
      </p:cxnSp>
      <p:sp>
        <p:nvSpPr>
          <p:cNvPr id="22" name="CuadroTexto 21"/>
          <p:cNvSpPr txBox="1"/>
          <p:nvPr/>
        </p:nvSpPr>
        <p:spPr>
          <a:xfrm>
            <a:off x="280988" y="4529327"/>
            <a:ext cx="2281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FF00"/>
                </a:solidFill>
              </a:rPr>
              <a:t>AcMo</a:t>
            </a:r>
          </a:p>
          <a:p>
            <a:pPr algn="ctr"/>
            <a:r>
              <a:rPr lang="es-ES_tradnl" sz="3200" b="1" dirty="0" smtClean="0">
                <a:solidFill>
                  <a:srgbClr val="FFFF00"/>
                </a:solidFill>
              </a:rPr>
              <a:t>PD-1L/PD1</a:t>
            </a:r>
          </a:p>
        </p:txBody>
      </p:sp>
      <p:cxnSp>
        <p:nvCxnSpPr>
          <p:cNvPr id="23" name="Conector recto de flecha 22"/>
          <p:cNvCxnSpPr/>
          <p:nvPr/>
        </p:nvCxnSpPr>
        <p:spPr bwMode="auto">
          <a:xfrm>
            <a:off x="2432011" y="4914447"/>
            <a:ext cx="1116220" cy="0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cxnSp>
        <p:nvCxnSpPr>
          <p:cNvPr id="27" name="Conector recto de flecha 26"/>
          <p:cNvCxnSpPr/>
          <p:nvPr/>
        </p:nvCxnSpPr>
        <p:spPr bwMode="auto">
          <a:xfrm>
            <a:off x="3482430" y="4701087"/>
            <a:ext cx="0" cy="46800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cxnSp>
        <p:nvCxnSpPr>
          <p:cNvPr id="28" name="Conector recto de flecha 27"/>
          <p:cNvCxnSpPr/>
          <p:nvPr/>
        </p:nvCxnSpPr>
        <p:spPr bwMode="auto">
          <a:xfrm>
            <a:off x="7410414" y="4914447"/>
            <a:ext cx="899450" cy="0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cxnSp>
        <p:nvCxnSpPr>
          <p:cNvPr id="29" name="Conector recto de flecha 28"/>
          <p:cNvCxnSpPr/>
          <p:nvPr/>
        </p:nvCxnSpPr>
        <p:spPr bwMode="auto">
          <a:xfrm>
            <a:off x="8226134" y="4701087"/>
            <a:ext cx="0" cy="46800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cxnSp>
        <p:nvCxnSpPr>
          <p:cNvPr id="30" name="Conector recto de flecha 29"/>
          <p:cNvCxnSpPr/>
          <p:nvPr/>
        </p:nvCxnSpPr>
        <p:spPr bwMode="auto">
          <a:xfrm>
            <a:off x="6430028" y="3729222"/>
            <a:ext cx="6631" cy="571579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sp>
        <p:nvSpPr>
          <p:cNvPr id="38" name="CuadroTexto 37"/>
          <p:cNvSpPr txBox="1"/>
          <p:nvPr/>
        </p:nvSpPr>
        <p:spPr>
          <a:xfrm>
            <a:off x="5716135" y="4300801"/>
            <a:ext cx="1822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FF00"/>
                </a:solidFill>
              </a:rPr>
              <a:t>JAK2</a:t>
            </a:r>
          </a:p>
          <a:p>
            <a:pPr algn="ctr"/>
            <a:r>
              <a:rPr lang="es-ES_tradnl" sz="3200" b="1" dirty="0" err="1" smtClean="0">
                <a:solidFill>
                  <a:srgbClr val="FFFF00"/>
                </a:solidFill>
              </a:rPr>
              <a:t>inhibitor</a:t>
            </a:r>
            <a:endParaRPr lang="es-ES_tradnl" sz="3200" b="1" dirty="0" smtClean="0">
              <a:solidFill>
                <a:srgbClr val="FFFF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007594" y="5547944"/>
            <a:ext cx="17572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b="1" i="1" dirty="0" err="1" smtClean="0">
                <a:solidFill>
                  <a:schemeClr val="bg1"/>
                </a:solidFill>
              </a:rPr>
              <a:t>Immune</a:t>
            </a:r>
            <a:endParaRPr lang="es-ES_tradnl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3200" b="1" i="1" dirty="0" err="1" smtClean="0">
                <a:solidFill>
                  <a:schemeClr val="bg1"/>
                </a:solidFill>
              </a:rPr>
              <a:t>evasion</a:t>
            </a:r>
            <a:endParaRPr lang="es-ES_tradnl" sz="3200" b="1" i="1" dirty="0" smtClean="0">
              <a:solidFill>
                <a:schemeClr val="bg1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315316" y="5457752"/>
            <a:ext cx="2574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b="1" i="1" dirty="0" err="1" smtClean="0">
                <a:solidFill>
                  <a:schemeClr val="bg1"/>
                </a:solidFill>
              </a:rPr>
              <a:t>Increase</a:t>
            </a:r>
            <a:endParaRPr lang="es-ES_tradnl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3200" b="1" i="1" dirty="0" err="1" smtClean="0">
                <a:solidFill>
                  <a:schemeClr val="bg1"/>
                </a:solidFill>
              </a:rPr>
              <a:t>proliferation</a:t>
            </a:r>
            <a:endParaRPr lang="es-ES_tradnl" sz="3200" b="1" i="1" dirty="0" smtClean="0">
              <a:solidFill>
                <a:schemeClr val="bg1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827476" y="650519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dirty="0" smtClean="0">
                <a:solidFill>
                  <a:schemeClr val="bg1"/>
                </a:solidFill>
              </a:rPr>
              <a:t>Green et al, Blood 2010</a:t>
            </a:r>
            <a:r>
              <a:rPr lang="is-IS" smtClean="0">
                <a:solidFill>
                  <a:schemeClr val="bg1"/>
                </a:solidFill>
              </a:rPr>
              <a:t>; 116:3268–3277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3" name="1 Título"/>
          <p:cNvSpPr>
            <a:spLocks noGrp="1"/>
          </p:cNvSpPr>
          <p:nvPr>
            <p:ph type="title"/>
          </p:nvPr>
        </p:nvSpPr>
        <p:spPr>
          <a:xfrm>
            <a:off x="280988" y="-26722"/>
            <a:ext cx="9650412" cy="1024849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49940" y="2946370"/>
            <a:ext cx="2007064" cy="1100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pPr algn="ctr"/>
            <a:r>
              <a:rPr lang="es-ES_tradnl" sz="32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⬆ PD-1L</a:t>
            </a:r>
            <a:endParaRPr lang="es-ES_tradnl" sz="3200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10414" y="2946369"/>
            <a:ext cx="1851152" cy="1100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pPr algn="ctr"/>
            <a:r>
              <a:rPr lang="es-ES_tradnl" sz="32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⬆ JAK2</a:t>
            </a:r>
            <a:endParaRPr lang="es-ES_tradnl" sz="3200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 bwMode="auto">
          <a:xfrm flipH="1" flipV="1">
            <a:off x="4599741" y="3537632"/>
            <a:ext cx="2700000" cy="1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Conector recto de flecha 30"/>
          <p:cNvCxnSpPr/>
          <p:nvPr/>
        </p:nvCxnSpPr>
        <p:spPr bwMode="auto">
          <a:xfrm flipH="1">
            <a:off x="6171729" y="3729222"/>
            <a:ext cx="516599" cy="0"/>
          </a:xfrm>
          <a:prstGeom prst="straightConnector1">
            <a:avLst/>
          </a:prstGeom>
          <a:solidFill>
            <a:schemeClr val="accent1"/>
          </a:solidFill>
          <a:ln w="165100" cap="flat" cmpd="sng" algn="ctr">
            <a:solidFill>
              <a:srgbClr val="FFFF00"/>
            </a:solidFill>
            <a:prstDash val="solid"/>
            <a:round/>
            <a:headEnd type="none" w="sm" len="med"/>
            <a:tailEnd type="none" w="med" len="med"/>
          </a:ln>
          <a:effectLst/>
        </p:spPr>
      </p:cxnSp>
      <p:grpSp>
        <p:nvGrpSpPr>
          <p:cNvPr id="41" name="Agrupar 40"/>
          <p:cNvGrpSpPr/>
          <p:nvPr/>
        </p:nvGrpSpPr>
        <p:grpSpPr>
          <a:xfrm>
            <a:off x="5093593" y="2747682"/>
            <a:ext cx="813462" cy="1569660"/>
            <a:chOff x="5093593" y="2030514"/>
            <a:chExt cx="813462" cy="1569660"/>
          </a:xfrm>
        </p:grpSpPr>
        <p:sp>
          <p:nvSpPr>
            <p:cNvPr id="17" name="Elipse 16"/>
            <p:cNvSpPr/>
            <p:nvPr/>
          </p:nvSpPr>
          <p:spPr bwMode="auto">
            <a:xfrm>
              <a:off x="5227748" y="2581864"/>
              <a:ext cx="503999" cy="50399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093593" y="2030514"/>
              <a:ext cx="813462" cy="15696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s-ES_tradnl" sz="9600" dirty="0" smtClean="0"/>
                <a:t>⊕</a:t>
              </a:r>
              <a:endParaRPr lang="es-ES_tradnl" sz="9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1505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Hodgkin Story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1260301"/>
            <a:ext cx="9650412" cy="4959684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Biology</a:t>
            </a:r>
          </a:p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Clinical results</a:t>
            </a:r>
          </a:p>
          <a:p>
            <a:pPr marL="619125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Conclusions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Near-universal 9p24 abnormality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PD-1 blo</a:t>
            </a:r>
            <a:r>
              <a:rPr lang="en-US" b="1" dirty="0"/>
              <a:t>c</a:t>
            </a:r>
            <a:r>
              <a:rPr lang="en-US" b="1" dirty="0" smtClean="0"/>
              <a:t>kade effective</a:t>
            </a:r>
          </a:p>
          <a:p>
            <a:pPr marL="1019175" lvl="1" indent="-619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dirty="0" smtClean="0"/>
              <a:t>Validates “target hunting” strategy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883650" y="6488668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Chen</a:t>
            </a:r>
            <a:r>
              <a:rPr lang="es-ES_tradnl" dirty="0" smtClean="0">
                <a:solidFill>
                  <a:schemeClr val="bg1"/>
                </a:solidFill>
              </a:rPr>
              <a:t> et al, ASH 2015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next targets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2514" y="1441726"/>
            <a:ext cx="10104486" cy="442450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n-US" sz="3600" b="1" dirty="0"/>
              <a:t>Diffuse Large B cell Lymphoma</a:t>
            </a:r>
          </a:p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n-US" sz="3600" b="1" dirty="0" smtClean="0"/>
              <a:t>Primary Mediastinal B-cell Lymphoma</a:t>
            </a:r>
          </a:p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n-US" sz="3600" b="1" dirty="0" smtClean="0"/>
              <a:t>DLBCL subsets:</a:t>
            </a:r>
          </a:p>
          <a:p>
            <a:pPr marL="898525" indent="-360363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2800" dirty="0" smtClean="0"/>
              <a:t>EBV+DLBCL</a:t>
            </a:r>
            <a:r>
              <a:rPr lang="en-US" sz="2800" dirty="0"/>
              <a:t>, </a:t>
            </a:r>
            <a:r>
              <a:rPr lang="en-US" sz="2800" dirty="0" smtClean="0"/>
              <a:t>T-Cell/</a:t>
            </a:r>
            <a:r>
              <a:rPr lang="en-US" sz="2800" dirty="0" err="1" smtClean="0"/>
              <a:t>Histiocyte</a:t>
            </a:r>
            <a:r>
              <a:rPr lang="en-US" sz="2800" dirty="0" smtClean="0"/>
              <a:t>-Rich Large </a:t>
            </a:r>
            <a:r>
              <a:rPr lang="en-US" sz="2800" dirty="0"/>
              <a:t>B-cell </a:t>
            </a:r>
            <a:r>
              <a:rPr lang="en-US" sz="2800" dirty="0" smtClean="0"/>
              <a:t>Lymphoma </a:t>
            </a:r>
          </a:p>
          <a:p>
            <a:pPr marL="898525" indent="-360363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2800" dirty="0" smtClean="0"/>
              <a:t>Primary Testicular </a:t>
            </a:r>
            <a:r>
              <a:rPr lang="en-US" sz="2800" dirty="0" err="1" smtClean="0"/>
              <a:t>Lym</a:t>
            </a:r>
            <a:r>
              <a:rPr lang="es-ES" sz="2800" dirty="0" err="1" smtClean="0"/>
              <a:t>phoma</a:t>
            </a:r>
            <a:r>
              <a:rPr lang="es-ES" sz="2800" dirty="0" smtClean="0"/>
              <a:t>, </a:t>
            </a:r>
            <a:r>
              <a:rPr lang="es-ES" sz="2800" dirty="0" err="1" smtClean="0"/>
              <a:t>Primary</a:t>
            </a:r>
            <a:r>
              <a:rPr lang="es-ES" sz="2800" dirty="0" smtClean="0"/>
              <a:t> CNS </a:t>
            </a:r>
            <a:r>
              <a:rPr lang="es-ES" sz="2800" dirty="0" err="1" smtClean="0"/>
              <a:t>Lymphoma</a:t>
            </a:r>
            <a:endParaRPr lang="es-ES" sz="2800" dirty="0" smtClean="0"/>
          </a:p>
          <a:p>
            <a:pPr marL="898525" indent="-360363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sz="2800" dirty="0" smtClean="0"/>
              <a:t>Richter </a:t>
            </a:r>
            <a:r>
              <a:rPr lang="es-ES" sz="2800" dirty="0" err="1" smtClean="0"/>
              <a:t>Syndrome</a:t>
            </a:r>
            <a:endParaRPr lang="en-US" sz="28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7614345" y="6488668"/>
            <a:ext cx="26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 smtClean="0">
                <a:solidFill>
                  <a:schemeClr val="bg1"/>
                </a:solidFill>
              </a:rPr>
              <a:t> et al, EHA 2016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512" y="119012"/>
            <a:ext cx="10006012" cy="1100137"/>
          </a:xfrm>
        </p:spPr>
        <p:txBody>
          <a:bodyPr>
            <a:noAutofit/>
          </a:bodyPr>
          <a:lstStyle/>
          <a:p>
            <a:pPr algn="ctr"/>
            <a:r>
              <a:rPr lang="es-ES_tradnl" sz="2800" b="0" dirty="0"/>
              <a:t>PD-L1 </a:t>
            </a:r>
            <a:r>
              <a:rPr lang="es-ES_tradnl" sz="2800" b="0" dirty="0" err="1"/>
              <a:t>Expression</a:t>
            </a:r>
            <a:r>
              <a:rPr lang="es-ES_tradnl" sz="2800" b="0" dirty="0"/>
              <a:t> </a:t>
            </a:r>
            <a:r>
              <a:rPr lang="es-ES_tradnl" sz="2800" b="0" dirty="0" err="1"/>
              <a:t>is</a:t>
            </a:r>
            <a:r>
              <a:rPr lang="es-ES_tradnl" sz="2800" b="0" dirty="0"/>
              <a:t> </a:t>
            </a:r>
            <a:r>
              <a:rPr lang="es-ES_tradnl" sz="2800" b="0" dirty="0" err="1"/>
              <a:t>Characteristic</a:t>
            </a:r>
            <a:r>
              <a:rPr lang="es-ES_tradnl" sz="2800" b="0" dirty="0"/>
              <a:t> of a </a:t>
            </a:r>
            <a:r>
              <a:rPr lang="es-ES_tradnl" sz="2800" b="0" dirty="0" err="1"/>
              <a:t>Subset</a:t>
            </a:r>
            <a:r>
              <a:rPr lang="es-ES_tradnl" sz="2800" b="0" dirty="0"/>
              <a:t> of </a:t>
            </a:r>
            <a:r>
              <a:rPr lang="es-ES_tradnl" sz="2800" b="0" dirty="0" err="1"/>
              <a:t>Aggressive</a:t>
            </a:r>
            <a:r>
              <a:rPr lang="es-ES_tradnl" sz="2800" b="0" dirty="0"/>
              <a:t> B-</a:t>
            </a:r>
            <a:r>
              <a:rPr lang="es-ES_tradnl" sz="2800" b="0" dirty="0" err="1"/>
              <a:t>Cell</a:t>
            </a:r>
            <a:r>
              <a:rPr lang="es-ES_tradnl" sz="2800" b="0" dirty="0"/>
              <a:t> </a:t>
            </a:r>
            <a:r>
              <a:rPr lang="es-ES_tradnl" sz="2800" b="0" dirty="0" err="1"/>
              <a:t>Lymphomas</a:t>
            </a:r>
            <a:r>
              <a:rPr lang="es-ES_tradnl" sz="2800" b="0" dirty="0"/>
              <a:t> and Virus-</a:t>
            </a:r>
            <a:r>
              <a:rPr lang="es-ES_tradnl" sz="2800" b="0" dirty="0" err="1"/>
              <a:t>Associated</a:t>
            </a:r>
            <a:r>
              <a:rPr lang="es-ES_tradnl" sz="2800" b="0" dirty="0"/>
              <a:t> </a:t>
            </a:r>
            <a:r>
              <a:rPr lang="es-ES_tradnl" sz="2800" b="0" dirty="0" err="1"/>
              <a:t>Malignancies</a:t>
            </a:r>
            <a:endParaRPr lang="es-ES_tradnl" sz="2800" b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0988" y="1329345"/>
            <a:ext cx="1263326" cy="808941"/>
          </a:xfrm>
        </p:spPr>
        <p:txBody>
          <a:bodyPr/>
          <a:lstStyle/>
          <a:p>
            <a:pPr marL="0" indent="0" algn="r">
              <a:buNone/>
            </a:pPr>
            <a:r>
              <a:rPr lang="es-ES_tradnl" sz="2400" dirty="0" err="1" smtClean="0"/>
              <a:t>cHL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14" y="1329345"/>
            <a:ext cx="6769693" cy="5111118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1" y="3913476"/>
            <a:ext cx="1544314" cy="80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2400" kern="0" dirty="0" smtClean="0"/>
              <a:t>PMLBCL</a:t>
            </a:r>
            <a:endParaRPr lang="es-ES_tradnl" sz="2400" kern="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8314007" y="1329345"/>
            <a:ext cx="1727981" cy="80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s-ES_tradnl" sz="2400" kern="0" dirty="0" smtClean="0"/>
              <a:t>NPLHL</a:t>
            </a:r>
            <a:endParaRPr lang="es-ES_tradnl" sz="2400" kern="0" dirty="0"/>
          </a:p>
        </p:txBody>
      </p:sp>
      <p:sp>
        <p:nvSpPr>
          <p:cNvPr id="7" name="Rectángulo 6"/>
          <p:cNvSpPr/>
          <p:nvPr/>
        </p:nvSpPr>
        <p:spPr>
          <a:xfrm>
            <a:off x="8341097" y="3913476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kern="0" dirty="0">
                <a:solidFill>
                  <a:schemeClr val="bg1"/>
                </a:solidFill>
              </a:rPr>
              <a:t>TCRLBCL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18245" y="6452183"/>
            <a:ext cx="4768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Chen, </a:t>
            </a:r>
            <a:r>
              <a:rPr lang="nb-NO" dirty="0" err="1" smtClean="0">
                <a:solidFill>
                  <a:schemeClr val="bg1"/>
                </a:solidFill>
                <a:latin typeface="ArialMT" charset="0"/>
              </a:rPr>
              <a:t>Clin</a:t>
            </a:r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 </a:t>
            </a:r>
            <a:r>
              <a:rPr lang="nb-NO" dirty="0">
                <a:solidFill>
                  <a:schemeClr val="bg1"/>
                </a:solidFill>
                <a:latin typeface="ArialMT" charset="0"/>
              </a:rPr>
              <a:t>Cancer Res. </a:t>
            </a:r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2013; 19:3462–3473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149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988" y="24979"/>
            <a:ext cx="9650412" cy="989330"/>
          </a:xfrm>
        </p:spPr>
        <p:txBody>
          <a:bodyPr>
            <a:noAutofit/>
          </a:bodyPr>
          <a:lstStyle/>
          <a:p>
            <a:pPr algn="ctr"/>
            <a:r>
              <a:rPr lang="es-ES_tradnl" sz="2800" b="0" dirty="0"/>
              <a:t>Immunohistochemical </a:t>
            </a:r>
            <a:r>
              <a:rPr lang="es-ES_tradnl" sz="2800" b="0" dirty="0" err="1"/>
              <a:t>analysis</a:t>
            </a:r>
            <a:r>
              <a:rPr lang="es-ES_tradnl" sz="2800" b="0" dirty="0"/>
              <a:t> of PD-L1 </a:t>
            </a:r>
            <a:r>
              <a:rPr lang="es-ES_tradnl" sz="2800" b="0" dirty="0" err="1"/>
              <a:t>expression</a:t>
            </a:r>
            <a:r>
              <a:rPr lang="es-ES_tradnl" sz="2800" b="0" dirty="0"/>
              <a:t> in viral-</a:t>
            </a:r>
            <a:r>
              <a:rPr lang="es-ES_tradnl" sz="2800" b="0" dirty="0" err="1"/>
              <a:t>associated</a:t>
            </a:r>
            <a:r>
              <a:rPr lang="es-ES_tradnl" sz="2800" b="0" dirty="0"/>
              <a:t> </a:t>
            </a:r>
            <a:r>
              <a:rPr lang="es-ES_tradnl" sz="2800" b="0" dirty="0" err="1"/>
              <a:t>lymphomas</a:t>
            </a:r>
            <a:r>
              <a:rPr lang="es-ES_tradnl" sz="2800" b="0" dirty="0"/>
              <a:t> and </a:t>
            </a:r>
            <a:r>
              <a:rPr lang="es-ES_tradnl" sz="2800" b="0" dirty="0" err="1"/>
              <a:t>additional</a:t>
            </a:r>
            <a:r>
              <a:rPr lang="es-ES_tradnl" sz="2800" b="0" dirty="0"/>
              <a:t> </a:t>
            </a:r>
            <a:r>
              <a:rPr lang="es-ES_tradnl" sz="2800" b="0" dirty="0" err="1"/>
              <a:t>cancers</a:t>
            </a:r>
            <a:endParaRPr lang="es-ES_tradnl" sz="2800" b="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490" y="1445961"/>
            <a:ext cx="9197408" cy="47021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7490" y="940176"/>
            <a:ext cx="3041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EBV-positive 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plasmablastic </a:t>
            </a:r>
            <a:r>
              <a:rPr lang="es-ES_tradnl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lymphoma</a:t>
            </a:r>
            <a:endParaRPr lang="es-ES_tradnl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89158" y="959194"/>
            <a:ext cx="3116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HHV8-positive </a:t>
            </a:r>
            <a:r>
              <a:rPr lang="es-ES_tradnl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primary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effusion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lymphoma</a:t>
            </a:r>
            <a:endParaRPr lang="es-ES_tradnl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05337" y="978212"/>
            <a:ext cx="3099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EBV-positive 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extranodal NK/T-</a:t>
            </a:r>
            <a:r>
              <a:rPr lang="es-ES_tradnl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cell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lymphoma</a:t>
            </a:r>
            <a:endParaRPr lang="es-ES_tradnl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7490" y="6111003"/>
            <a:ext cx="3041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EBV-positive 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Burkitt </a:t>
            </a:r>
            <a:r>
              <a:rPr lang="es-ES_tradnl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lymphoma</a:t>
            </a:r>
            <a:endParaRPr lang="es-ES_tradnl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89158" y="6111003"/>
            <a:ext cx="3236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EBV-positive </a:t>
            </a:r>
            <a:r>
              <a:rPr lang="es-ES_tradnl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nasopharyngeal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carcinoma</a:t>
            </a:r>
            <a:endParaRPr lang="es-ES_tradnl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05336" y="6111003"/>
            <a:ext cx="3099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HHV8-positive </a:t>
            </a:r>
            <a:r>
              <a:rPr lang="es-ES_tradnl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Kaposi </a:t>
            </a:r>
            <a:r>
              <a:rPr lang="es-ES_tradnl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sarcoma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18245" y="6500311"/>
            <a:ext cx="4768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Chen, </a:t>
            </a:r>
            <a:r>
              <a:rPr lang="nb-NO" dirty="0" err="1" smtClean="0">
                <a:solidFill>
                  <a:schemeClr val="bg1"/>
                </a:solidFill>
                <a:latin typeface="ArialMT" charset="0"/>
              </a:rPr>
              <a:t>Clin</a:t>
            </a:r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 </a:t>
            </a:r>
            <a:r>
              <a:rPr lang="nb-NO" dirty="0">
                <a:solidFill>
                  <a:schemeClr val="bg1"/>
                </a:solidFill>
                <a:latin typeface="ArialMT" charset="0"/>
              </a:rPr>
              <a:t>Cancer Res. </a:t>
            </a:r>
            <a:r>
              <a:rPr lang="nb-NO" dirty="0" smtClean="0">
                <a:solidFill>
                  <a:schemeClr val="bg1"/>
                </a:solidFill>
                <a:latin typeface="ArialMT" charset="0"/>
              </a:rPr>
              <a:t>2013; 19:3462–3473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2037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EBV + DLBCL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757554"/>
            <a:ext cx="9650412" cy="3343443"/>
          </a:xfrm>
        </p:spPr>
      </p:pic>
      <p:sp>
        <p:nvSpPr>
          <p:cNvPr id="6" name="CuadroTexto 5"/>
          <p:cNvSpPr txBox="1"/>
          <p:nvPr/>
        </p:nvSpPr>
        <p:spPr>
          <a:xfrm>
            <a:off x="1617784" y="6070193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smtClean="0">
                <a:solidFill>
                  <a:schemeClr val="bg1"/>
                </a:solidFill>
              </a:rPr>
              <a:t>Baseline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93545" y="6070193"/>
            <a:ext cx="4158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PR </a:t>
            </a:r>
            <a:r>
              <a:rPr lang="es-ES_tradnl" sz="2000" dirty="0" err="1" smtClean="0">
                <a:solidFill>
                  <a:schemeClr val="bg1"/>
                </a:solidFill>
              </a:rPr>
              <a:t>after</a:t>
            </a:r>
            <a:r>
              <a:rPr lang="es-ES_tradnl" sz="2000" dirty="0" smtClean="0">
                <a:solidFill>
                  <a:schemeClr val="bg1"/>
                </a:solidFill>
              </a:rPr>
              <a:t> 2 </a:t>
            </a:r>
            <a:r>
              <a:rPr lang="es-ES_tradnl" sz="2000" dirty="0" err="1" smtClean="0">
                <a:solidFill>
                  <a:schemeClr val="bg1"/>
                </a:solidFill>
              </a:rPr>
              <a:t>cycles</a:t>
            </a:r>
            <a:r>
              <a:rPr lang="es-ES_tradnl" sz="2000" dirty="0" smtClean="0">
                <a:solidFill>
                  <a:schemeClr val="bg1"/>
                </a:solidFill>
              </a:rPr>
              <a:t> of PD-1 </a:t>
            </a:r>
            <a:r>
              <a:rPr lang="es-ES_tradnl" sz="2000" dirty="0" err="1" smtClean="0">
                <a:solidFill>
                  <a:schemeClr val="bg1"/>
                </a:solidFill>
              </a:rPr>
              <a:t>blockade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614345" y="6507329"/>
            <a:ext cx="26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bg1"/>
                </a:solidFill>
              </a:rPr>
              <a:t>Armand</a:t>
            </a:r>
            <a:r>
              <a:rPr lang="es-ES_tradnl" dirty="0" smtClean="0">
                <a:solidFill>
                  <a:schemeClr val="bg1"/>
                </a:solidFill>
              </a:rPr>
              <a:t> et al, EHA 2016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68" y="59214"/>
            <a:ext cx="5046565" cy="26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39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Primary</a:t>
            </a:r>
            <a:r>
              <a:rPr lang="es-ES_tradnl" dirty="0" smtClean="0"/>
              <a:t> CNS </a:t>
            </a:r>
            <a:r>
              <a:rPr lang="es-ES_tradnl" dirty="0" err="1" smtClean="0"/>
              <a:t>Lymphoma</a:t>
            </a:r>
            <a:endParaRPr lang="es-ES_tradn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7" y="1301210"/>
            <a:ext cx="8794144" cy="4452350"/>
          </a:xfrm>
        </p:spPr>
      </p:pic>
      <p:sp>
        <p:nvSpPr>
          <p:cNvPr id="4" name="CuadroTexto 3"/>
          <p:cNvSpPr txBox="1"/>
          <p:nvPr/>
        </p:nvSpPr>
        <p:spPr>
          <a:xfrm>
            <a:off x="8010262" y="617918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Nayak</a:t>
            </a:r>
            <a:r>
              <a:rPr lang="es-ES_tradnl" dirty="0" smtClean="0">
                <a:solidFill>
                  <a:schemeClr val="bg1"/>
                </a:solidFill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</a:rPr>
              <a:t>unpublished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78964" y="5803329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smtClean="0">
                <a:solidFill>
                  <a:schemeClr val="bg1"/>
                </a:solidFill>
              </a:rPr>
              <a:t>Baseline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55920" y="5803329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</a:rPr>
              <a:t>C</a:t>
            </a:r>
            <a:r>
              <a:rPr lang="es-ES_tradnl" sz="2000" dirty="0" smtClean="0">
                <a:solidFill>
                  <a:schemeClr val="bg1"/>
                </a:solidFill>
              </a:rPr>
              <a:t>R </a:t>
            </a:r>
            <a:r>
              <a:rPr lang="es-ES_tradnl" sz="2000" dirty="0" err="1" smtClean="0">
                <a:solidFill>
                  <a:schemeClr val="bg1"/>
                </a:solidFill>
              </a:rPr>
              <a:t>after</a:t>
            </a:r>
            <a:r>
              <a:rPr lang="es-ES_tradnl" sz="2000" dirty="0" smtClean="0">
                <a:solidFill>
                  <a:schemeClr val="bg1"/>
                </a:solidFill>
              </a:rPr>
              <a:t> 4 </a:t>
            </a:r>
            <a:r>
              <a:rPr lang="es-ES_tradnl" sz="2000" dirty="0" err="1" smtClean="0">
                <a:solidFill>
                  <a:schemeClr val="bg1"/>
                </a:solidFill>
              </a:rPr>
              <a:t>cycles</a:t>
            </a:r>
            <a:r>
              <a:rPr lang="es-ES_tradnl" sz="2000" dirty="0" smtClean="0">
                <a:solidFill>
                  <a:schemeClr val="bg1"/>
                </a:solidFill>
              </a:rPr>
              <a:t> of PD-1 </a:t>
            </a:r>
            <a:r>
              <a:rPr lang="es-ES_tradnl" sz="2000" dirty="0" err="1" smtClean="0">
                <a:solidFill>
                  <a:schemeClr val="bg1"/>
                </a:solidFill>
              </a:rPr>
              <a:t>blockade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" y="6544940"/>
            <a:ext cx="10094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MT" charset="0"/>
              </a:rPr>
              <a:t>NCT02779101: </a:t>
            </a:r>
            <a:r>
              <a:rPr lang="fi-FI" sz="1400" dirty="0" err="1">
                <a:solidFill>
                  <a:schemeClr val="bg1"/>
                </a:solidFill>
                <a:latin typeface="ArialMT" charset="0"/>
              </a:rPr>
              <a:t>Study</a:t>
            </a:r>
            <a:r>
              <a:rPr lang="fi-FI" sz="1400" dirty="0">
                <a:solidFill>
                  <a:schemeClr val="bg1"/>
                </a:solidFill>
                <a:latin typeface="ArialMT" charset="0"/>
              </a:rPr>
              <a:t> on Pembrolizumab for </a:t>
            </a:r>
            <a:r>
              <a:rPr lang="fi-FI" sz="1400" dirty="0" err="1">
                <a:solidFill>
                  <a:schemeClr val="bg1"/>
                </a:solidFill>
                <a:latin typeface="ArialMT" charset="0"/>
              </a:rPr>
              <a:t>Recurrent</a:t>
            </a:r>
            <a:r>
              <a:rPr lang="fi-FI" sz="1400" dirty="0">
                <a:solidFill>
                  <a:schemeClr val="bg1"/>
                </a:solidFill>
                <a:latin typeface="ArialMT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MT" charset="0"/>
              </a:rPr>
              <a:t>Primary</a:t>
            </a:r>
            <a:r>
              <a:rPr lang="fi-FI" sz="1400" dirty="0">
                <a:solidFill>
                  <a:schemeClr val="bg1"/>
                </a:solidFill>
                <a:latin typeface="ArialMT" charset="0"/>
              </a:rPr>
              <a:t> Central </a:t>
            </a:r>
            <a:r>
              <a:rPr lang="fi-FI" sz="1400" dirty="0" err="1">
                <a:solidFill>
                  <a:schemeClr val="bg1"/>
                </a:solidFill>
                <a:latin typeface="ArialMT" charset="0"/>
              </a:rPr>
              <a:t>Nervous</a:t>
            </a:r>
            <a:r>
              <a:rPr lang="fi-FI" sz="1400" dirty="0">
                <a:solidFill>
                  <a:schemeClr val="bg1"/>
                </a:solidFill>
                <a:latin typeface="ArialMT" charset="0"/>
              </a:rPr>
              <a:t> System </a:t>
            </a:r>
            <a:r>
              <a:rPr lang="fi-FI" sz="1400" dirty="0" err="1">
                <a:solidFill>
                  <a:schemeClr val="bg1"/>
                </a:solidFill>
                <a:latin typeface="ArialMT" charset="0"/>
              </a:rPr>
              <a:t>Lymphoma</a:t>
            </a:r>
            <a:r>
              <a:rPr lang="fi-FI" sz="1400" dirty="0">
                <a:solidFill>
                  <a:schemeClr val="bg1"/>
                </a:solidFill>
                <a:latin typeface="ArialMT" charset="0"/>
              </a:rPr>
              <a:t> (PCNSL)</a:t>
            </a:r>
            <a:endParaRPr lang="es-ES_trad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434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Anti CD30</a:t>
            </a:r>
            <a:endParaRPr lang="en-U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7" y="276314"/>
            <a:ext cx="9867059" cy="442450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n-US" sz="4400" b="1" dirty="0" smtClean="0">
                <a:solidFill>
                  <a:srgbClr val="FBFF17"/>
                </a:solidFill>
              </a:rPr>
              <a:t>Richter Syndrome:</a:t>
            </a:r>
            <a:r>
              <a:rPr lang="en-US" sz="4400" b="1" dirty="0" smtClean="0"/>
              <a:t> </a:t>
            </a:r>
          </a:p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n-US" sz="4000" b="1" dirty="0" smtClean="0"/>
              <a:t>	</a:t>
            </a:r>
            <a:r>
              <a:rPr lang="en-US" sz="3600" b="1" dirty="0" smtClean="0"/>
              <a:t>16 RRCLL (2CLL + 5 RS evaluable)</a:t>
            </a:r>
          </a:p>
          <a:p>
            <a:pPr marL="0" indent="0">
              <a:lnSpc>
                <a:spcPct val="120000"/>
              </a:lnSpc>
              <a:spcBef>
                <a:spcPts val="864"/>
              </a:spcBef>
              <a:buNone/>
              <a:defRPr/>
            </a:pPr>
            <a:r>
              <a:rPr lang="es-ES_tradnl" sz="3600" dirty="0"/>
              <a:t>4 </a:t>
            </a:r>
            <a:r>
              <a:rPr lang="es-ES_tradnl" sz="3600" dirty="0" err="1"/>
              <a:t>out</a:t>
            </a:r>
            <a:r>
              <a:rPr lang="es-ES_tradnl" sz="3600" dirty="0"/>
              <a:t> of 5 RS </a:t>
            </a:r>
            <a:r>
              <a:rPr lang="es-ES_tradnl" sz="3600" dirty="0" smtClean="0"/>
              <a:t>responded </a:t>
            </a:r>
            <a:r>
              <a:rPr lang="es-ES_tradnl" sz="3600" dirty="0"/>
              <a:t>to </a:t>
            </a:r>
            <a:r>
              <a:rPr lang="es-ES_tradnl" sz="3600" dirty="0" smtClean="0"/>
              <a:t>pembrolizumab. 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s-ES_tradnl" sz="3200" dirty="0" smtClean="0"/>
              <a:t>CR = 1, </a:t>
            </a:r>
            <a:r>
              <a:rPr lang="es-ES_tradnl" sz="3200" dirty="0" err="1" smtClean="0"/>
              <a:t>after</a:t>
            </a:r>
            <a:r>
              <a:rPr lang="es-ES_tradnl" sz="3200" dirty="0" smtClean="0"/>
              <a:t> </a:t>
            </a:r>
            <a:r>
              <a:rPr lang="es-ES_tradnl" sz="3200" dirty="0"/>
              <a:t>2 </a:t>
            </a:r>
            <a:r>
              <a:rPr lang="es-ES_tradnl" sz="3200" dirty="0" err="1" smtClean="0"/>
              <a:t>cycles</a:t>
            </a:r>
            <a:r>
              <a:rPr lang="es-ES_tradnl" sz="3200" dirty="0" smtClean="0"/>
              <a:t>: </a:t>
            </a:r>
            <a:r>
              <a:rPr lang="es-ES_tradnl" sz="3200" dirty="0" err="1" smtClean="0"/>
              <a:t>remains</a:t>
            </a:r>
            <a:r>
              <a:rPr lang="es-ES_tradnl" sz="3200" dirty="0" smtClean="0"/>
              <a:t> </a:t>
            </a:r>
            <a:r>
              <a:rPr lang="es-ES_tradnl" sz="3200" dirty="0"/>
              <a:t>in </a:t>
            </a:r>
            <a:r>
              <a:rPr lang="es-ES_tradnl" sz="3200" dirty="0" err="1"/>
              <a:t>remission</a:t>
            </a:r>
            <a:r>
              <a:rPr lang="es-ES_tradnl" sz="3200" dirty="0"/>
              <a:t>. </a:t>
            </a:r>
            <a:endParaRPr lang="es-ES_tradnl" sz="3200" dirty="0" smtClean="0"/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s-ES_tradnl" sz="3200" dirty="0" smtClean="0"/>
              <a:t>PR = 1, </a:t>
            </a:r>
            <a:r>
              <a:rPr lang="es-ES_tradnl" sz="3200" dirty="0" err="1" smtClean="0"/>
              <a:t>after</a:t>
            </a:r>
            <a:r>
              <a:rPr lang="es-ES_tradnl" sz="3200" dirty="0" smtClean="0"/>
              <a:t> </a:t>
            </a:r>
            <a:r>
              <a:rPr lang="es-ES_tradnl" sz="3200" dirty="0" err="1"/>
              <a:t>two</a:t>
            </a:r>
            <a:r>
              <a:rPr lang="es-ES_tradnl" sz="3200" dirty="0"/>
              <a:t> </a:t>
            </a:r>
            <a:r>
              <a:rPr lang="es-ES_tradnl" sz="3200" dirty="0" err="1" smtClean="0"/>
              <a:t>cycles</a:t>
            </a:r>
            <a:r>
              <a:rPr lang="es-ES_tradnl" sz="3200" dirty="0" smtClean="0"/>
              <a:t>. 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s-ES_tradnl" sz="3200" dirty="0" err="1" smtClean="0"/>
              <a:t>mR</a:t>
            </a:r>
            <a:r>
              <a:rPr lang="es-ES_tradnl" sz="3200" dirty="0" smtClean="0"/>
              <a:t> = 2 (+2 CLL)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s-ES_tradnl" sz="3200" dirty="0" smtClean="0"/>
              <a:t>SD = 1</a:t>
            </a:r>
            <a:endParaRPr lang="en-US" sz="3200" b="1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7306568" y="6488668"/>
            <a:ext cx="29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mtClean="0">
                <a:solidFill>
                  <a:schemeClr val="bg1"/>
                </a:solidFill>
              </a:rPr>
              <a:t>Ding et </a:t>
            </a:r>
            <a:r>
              <a:rPr lang="es-ES_tradnl" dirty="0" smtClean="0">
                <a:solidFill>
                  <a:schemeClr val="bg1"/>
                </a:solidFill>
              </a:rPr>
              <a:t>al, </a:t>
            </a:r>
            <a:r>
              <a:rPr lang="es-ES_tradnl" smtClean="0">
                <a:solidFill>
                  <a:schemeClr val="bg1"/>
                </a:solidFill>
              </a:rPr>
              <a:t>ASH 2015; </a:t>
            </a:r>
            <a:r>
              <a:rPr lang="cs-CZ" smtClean="0">
                <a:solidFill>
                  <a:schemeClr val="bg1"/>
                </a:solidFill>
              </a:rPr>
              <a:t>834a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80988" y="-26717"/>
            <a:ext cx="9650412" cy="146844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altLang="en-US" sz="5400" dirty="0" smtClean="0"/>
              <a:t>The flip side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2514" y="1441726"/>
            <a:ext cx="9650412" cy="442450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DLBCL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FL	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MM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2400" b="1" dirty="0" smtClean="0"/>
              <a:t>0% responses with nivolumab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dirty="0" smtClean="0"/>
              <a:t>CLL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2400" b="1" dirty="0" smtClean="0"/>
              <a:t>0% responses with pembrolizumab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306568" y="6488668"/>
            <a:ext cx="29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mtClean="0">
                <a:solidFill>
                  <a:schemeClr val="bg1"/>
                </a:solidFill>
              </a:rPr>
              <a:t>Ding et </a:t>
            </a:r>
            <a:r>
              <a:rPr lang="es-ES_tradnl" dirty="0" smtClean="0">
                <a:solidFill>
                  <a:schemeClr val="bg1"/>
                </a:solidFill>
              </a:rPr>
              <a:t>al, </a:t>
            </a:r>
            <a:r>
              <a:rPr lang="es-ES_tradnl" smtClean="0">
                <a:solidFill>
                  <a:schemeClr val="bg1"/>
                </a:solidFill>
              </a:rPr>
              <a:t>ASH 2015; </a:t>
            </a:r>
            <a:r>
              <a:rPr lang="cs-CZ" smtClean="0">
                <a:solidFill>
                  <a:schemeClr val="bg1"/>
                </a:solidFill>
              </a:rPr>
              <a:t>834a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36595"/>
              </p:ext>
            </p:extLst>
          </p:nvPr>
        </p:nvGraphicFramePr>
        <p:xfrm>
          <a:off x="184152" y="947152"/>
          <a:ext cx="9944098" cy="48916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55764"/>
                <a:gridCol w="1321134"/>
                <a:gridCol w="1422400"/>
                <a:gridCol w="1422400"/>
                <a:gridCol w="1422400"/>
              </a:tblGrid>
              <a:tr h="772627"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OR</a:t>
                      </a:r>
                    </a:p>
                    <a:p>
                      <a:pPr algn="ctr"/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n (%)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CR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n (%)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PR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n (%)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SD</a:t>
                      </a:r>
                    </a:p>
                    <a:p>
                      <a:pPr algn="ctr"/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n (%)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1256342">
                <a:tc>
                  <a:txBody>
                    <a:bodyPr/>
                    <a:lstStyle/>
                    <a:p>
                      <a:pPr marL="0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B-cell Lymphoma*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(n=29+29)</a:t>
                      </a:r>
                    </a:p>
                    <a:p>
                      <a:pPr marL="0" indent="-177800">
                        <a:lnSpc>
                          <a:spcPts val="24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Follicular Lymphoma (n=10)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</a:p>
                    <a:p>
                      <a:pPr marL="0" indent="-177800">
                        <a:lnSpc>
                          <a:spcPts val="24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Follicular Lymphoma (n=29)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2</a:t>
                      </a:r>
                    </a:p>
                    <a:p>
                      <a:pPr marL="177800" indent="-177800">
                        <a:lnSpc>
                          <a:spcPts val="24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Diffuse Large B-cell Lymphoma (n=11)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8 (28)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(40)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19 (66)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(36)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 (7)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 (10)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15 (52)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 (9)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6 (21)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3 (30)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(14)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3 (27)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14 (48)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6 (60)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(19)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3 (27)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1109503">
                <a:tc>
                  <a:txBody>
                    <a:bodyPr/>
                    <a:lstStyle/>
                    <a:p>
                      <a:pPr marL="0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T-cell Lymphoma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¥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(n=23)</a:t>
                      </a:r>
                    </a:p>
                    <a:p>
                      <a:pPr marL="0" indent="-177800">
                        <a:lnSpc>
                          <a:spcPts val="24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Mycosis Fungoides (n=12)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</a:p>
                    <a:p>
                      <a:pPr marL="177800" indent="-177800">
                        <a:lnSpc>
                          <a:spcPts val="24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Peripheral T-cell Lymphoma (n=5)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(17)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 (15)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 (40)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4 (17)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 (15)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 (40)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10 (43)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9 (69)</a:t>
                      </a:r>
                    </a:p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454096">
                <a:tc>
                  <a:txBody>
                    <a:bodyPr/>
                    <a:lstStyle/>
                    <a:p>
                      <a:pPr marL="0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Multiple Myeloma (n=27)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800" baseline="300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18 (67)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729914">
                <a:tc>
                  <a:txBody>
                    <a:bodyPr/>
                    <a:lstStyle/>
                    <a:p>
                      <a:pPr marL="0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Primary Mediastinal B-cell lymphoma (n=2)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(100)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514818">
                <a:tc>
                  <a:txBody>
                    <a:bodyPr/>
                    <a:lstStyle/>
                    <a:p>
                      <a:pPr marL="0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CLL (n=11)</a:t>
                      </a:r>
                      <a:r>
                        <a:rPr lang="en-US" sz="1800" baseline="30000" noProof="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noProof="0" dirty="0" smtClean="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 (0)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2400"/>
                        </a:lnSpc>
                      </a:pPr>
                      <a:r>
                        <a:rPr lang="en-US" sz="1800" baseline="0" noProof="0" dirty="0" smtClean="0">
                          <a:latin typeface="Arial"/>
                          <a:cs typeface="Arial"/>
                        </a:rPr>
                        <a:t>2 (18)</a:t>
                      </a:r>
                      <a:endParaRPr lang="en-US" sz="1800" noProof="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70714" name="4 CuadroTexto"/>
          <p:cNvSpPr txBox="1">
            <a:spLocks noChangeArrowheads="1"/>
          </p:cNvSpPr>
          <p:nvPr/>
        </p:nvSpPr>
        <p:spPr bwMode="auto">
          <a:xfrm>
            <a:off x="25401" y="5960421"/>
            <a:ext cx="1026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</a:rPr>
              <a:t>1</a:t>
            </a:r>
            <a:r>
              <a:rPr lang="en-US" altLang="en-US" sz="1600" dirty="0">
                <a:solidFill>
                  <a:schemeClr val="bg1"/>
                </a:solidFill>
              </a:rPr>
              <a:t>) </a:t>
            </a:r>
            <a:r>
              <a:rPr lang="en-US" altLang="en-US" sz="1600" dirty="0" smtClean="0">
                <a:solidFill>
                  <a:schemeClr val="bg1"/>
                </a:solidFill>
              </a:rPr>
              <a:t>Nivolumab, </a:t>
            </a:r>
            <a:r>
              <a:rPr lang="en-US" altLang="en-US" sz="1600" dirty="0" err="1" smtClean="0">
                <a:solidFill>
                  <a:schemeClr val="bg1"/>
                </a:solidFill>
              </a:rPr>
              <a:t>Leshokin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en-US" sz="1600" dirty="0">
                <a:solidFill>
                  <a:schemeClr val="bg1"/>
                </a:solidFill>
              </a:rPr>
              <a:t>et al, </a:t>
            </a:r>
            <a:r>
              <a:rPr lang="en-US" altLang="en-US" sz="1600" dirty="0" smtClean="0">
                <a:solidFill>
                  <a:schemeClr val="bg1"/>
                </a:solidFill>
              </a:rPr>
              <a:t>JCO 2016; </a:t>
            </a:r>
            <a:r>
              <a:rPr lang="en-US" altLang="en-US" sz="1600" dirty="0" err="1" smtClean="0">
                <a:solidFill>
                  <a:schemeClr val="bg1"/>
                </a:solidFill>
              </a:rPr>
              <a:t>Epub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en-US" sz="1600" dirty="0">
                <a:solidFill>
                  <a:schemeClr val="bg1"/>
                </a:solidFill>
              </a:rPr>
              <a:t>ahead of </a:t>
            </a:r>
            <a:r>
              <a:rPr lang="en-US" altLang="en-US" sz="1600" dirty="0" smtClean="0">
                <a:solidFill>
                  <a:schemeClr val="bg1"/>
                </a:solidFill>
              </a:rPr>
              <a:t>print; 2) </a:t>
            </a:r>
            <a:r>
              <a:rPr lang="fr-FR" altLang="en-US" sz="1600" dirty="0" err="1" smtClean="0">
                <a:solidFill>
                  <a:schemeClr val="bg1"/>
                </a:solidFill>
              </a:rPr>
              <a:t>Pidilizumab</a:t>
            </a:r>
            <a:r>
              <a:rPr lang="fr-FR" altLang="en-US" sz="1600" dirty="0" smtClean="0">
                <a:solidFill>
                  <a:schemeClr val="bg1"/>
                </a:solidFill>
              </a:rPr>
              <a:t>, </a:t>
            </a:r>
            <a:r>
              <a:rPr lang="en-US" altLang="en-US" sz="1600" dirty="0" smtClean="0">
                <a:solidFill>
                  <a:schemeClr val="bg1"/>
                </a:solidFill>
              </a:rPr>
              <a:t>Westin </a:t>
            </a:r>
            <a:r>
              <a:rPr lang="fr-FR" altLang="en-US" sz="1600" dirty="0" smtClean="0">
                <a:solidFill>
                  <a:schemeClr val="bg1"/>
                </a:solidFill>
              </a:rPr>
              <a:t>Lancet </a:t>
            </a:r>
            <a:r>
              <a:rPr lang="fr-FR" altLang="en-US" sz="1600" dirty="0" err="1" smtClean="0">
                <a:solidFill>
                  <a:schemeClr val="bg1"/>
                </a:solidFill>
              </a:rPr>
              <a:t>Oncol</a:t>
            </a:r>
            <a:r>
              <a:rPr lang="fr-FR" altLang="en-US" sz="1600" dirty="0" smtClean="0">
                <a:solidFill>
                  <a:schemeClr val="bg1"/>
                </a:solidFill>
              </a:rPr>
              <a:t> 2014; 15:69-77. 3) </a:t>
            </a:r>
            <a:r>
              <a:rPr lang="en-US" altLang="en-US" sz="1600" dirty="0" smtClean="0">
                <a:solidFill>
                  <a:schemeClr val="bg1"/>
                </a:solidFill>
              </a:rPr>
              <a:t>Pembrolizumab, Ding </a:t>
            </a:r>
            <a:r>
              <a:rPr lang="en-US" altLang="en-US" sz="1600" dirty="0">
                <a:solidFill>
                  <a:schemeClr val="bg1"/>
                </a:solidFill>
              </a:rPr>
              <a:t>et al, ASH </a:t>
            </a:r>
            <a:r>
              <a:rPr lang="en-US" altLang="en-US" sz="1600" dirty="0" smtClean="0">
                <a:solidFill>
                  <a:schemeClr val="bg1"/>
                </a:solidFill>
              </a:rPr>
              <a:t>2015; 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</a:rPr>
              <a:t>*</a:t>
            </a:r>
            <a:r>
              <a:rPr lang="en-US" altLang="en-US" sz="1600" dirty="0">
                <a:solidFill>
                  <a:schemeClr val="bg1"/>
                </a:solidFill>
              </a:rPr>
              <a:t>includes other </a:t>
            </a:r>
            <a:r>
              <a:rPr lang="en-US" altLang="en-US" sz="1600" dirty="0" smtClean="0">
                <a:solidFill>
                  <a:schemeClr val="bg1"/>
                </a:solidFill>
              </a:rPr>
              <a:t>BCL (n=8); ¥</a:t>
            </a:r>
            <a:r>
              <a:rPr lang="en-US" altLang="en-US" sz="1600" dirty="0">
                <a:solidFill>
                  <a:schemeClr val="bg1"/>
                </a:solidFill>
              </a:rPr>
              <a:t>Include other </a:t>
            </a:r>
            <a:r>
              <a:rPr lang="en-US" altLang="en-US" sz="1600" dirty="0" smtClean="0">
                <a:solidFill>
                  <a:schemeClr val="bg1"/>
                </a:solidFill>
              </a:rPr>
              <a:t>cutaneous TCL (n=3</a:t>
            </a:r>
            <a:r>
              <a:rPr lang="en-US" altLang="en-US" sz="1600" dirty="0">
                <a:solidFill>
                  <a:schemeClr val="bg1"/>
                </a:solidFill>
              </a:rPr>
              <a:t>) and other non-cutaneous </a:t>
            </a:r>
            <a:r>
              <a:rPr lang="en-US" altLang="en-US" sz="1600" dirty="0" smtClean="0">
                <a:solidFill>
                  <a:schemeClr val="bg1"/>
                </a:solidFill>
              </a:rPr>
              <a:t>TCL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70715" name="5 Título"/>
          <p:cNvSpPr>
            <a:spLocks noGrp="1"/>
          </p:cNvSpPr>
          <p:nvPr>
            <p:ph type="title" idx="4294967295"/>
          </p:nvPr>
        </p:nvSpPr>
        <p:spPr>
          <a:xfrm>
            <a:off x="105611" y="192079"/>
            <a:ext cx="9650413" cy="633412"/>
          </a:xfrm>
        </p:spPr>
        <p:txBody>
          <a:bodyPr>
            <a:normAutofit/>
          </a:bodyPr>
          <a:lstStyle/>
          <a:p>
            <a:r>
              <a:rPr lang="en-US" altLang="en-US" sz="3200" smtClean="0"/>
              <a:t>Non HL malignancies: Best overall response</a:t>
            </a: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988" y="217488"/>
            <a:ext cx="9650412" cy="691565"/>
          </a:xfrm>
        </p:spPr>
        <p:txBody>
          <a:bodyPr/>
          <a:lstStyle/>
          <a:p>
            <a:r>
              <a:rPr lang="en-US" dirty="0" smtClean="0"/>
              <a:t>Drug related events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47" y="1176421"/>
            <a:ext cx="9199934" cy="512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0" y="6488668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Luke &amp;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it-IT" i="1" dirty="0" err="1" smtClean="0">
                <a:solidFill>
                  <a:schemeClr val="bg1"/>
                </a:solidFill>
              </a:rPr>
              <a:t>Oncotarget</a:t>
            </a:r>
            <a:r>
              <a:rPr lang="it-IT" dirty="0">
                <a:solidFill>
                  <a:schemeClr val="bg1"/>
                </a:solidFill>
              </a:rPr>
              <a:t>. </a:t>
            </a:r>
            <a:r>
              <a:rPr lang="it-IT" dirty="0" smtClean="0">
                <a:solidFill>
                  <a:schemeClr val="bg1"/>
                </a:solidFill>
              </a:rPr>
              <a:t>2015; 6:</a:t>
            </a:r>
            <a:r>
              <a:rPr lang="it-IT" dirty="0">
                <a:solidFill>
                  <a:schemeClr val="bg1"/>
                </a:solidFill>
              </a:rPr>
              <a:t>3479-92.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5358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996204"/>
            <a:ext cx="9228137" cy="541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1 Título"/>
          <p:cNvSpPr>
            <a:spLocks noGrp="1"/>
          </p:cNvSpPr>
          <p:nvPr>
            <p:ph type="title"/>
          </p:nvPr>
        </p:nvSpPr>
        <p:spPr>
          <a:xfrm>
            <a:off x="293688" y="128588"/>
            <a:ext cx="9650412" cy="793833"/>
          </a:xfrm>
        </p:spPr>
        <p:txBody>
          <a:bodyPr/>
          <a:lstStyle/>
          <a:p>
            <a:r>
              <a:rPr lang="en-US" altLang="en-US" dirty="0" smtClean="0"/>
              <a:t>Adverse Events in Solid Tumors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6488668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Luke &amp;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it-IT" i="1" dirty="0" err="1" smtClean="0">
                <a:solidFill>
                  <a:schemeClr val="bg1"/>
                </a:solidFill>
              </a:rPr>
              <a:t>Oncotarget</a:t>
            </a:r>
            <a:r>
              <a:rPr lang="it-IT" dirty="0">
                <a:solidFill>
                  <a:schemeClr val="bg1"/>
                </a:solidFill>
              </a:rPr>
              <a:t>. </a:t>
            </a:r>
            <a:r>
              <a:rPr lang="it-IT" dirty="0" smtClean="0">
                <a:solidFill>
                  <a:schemeClr val="bg1"/>
                </a:solidFill>
              </a:rPr>
              <a:t>2015; 6:</a:t>
            </a:r>
            <a:r>
              <a:rPr lang="it-IT" dirty="0">
                <a:solidFill>
                  <a:schemeClr val="bg1"/>
                </a:solidFill>
              </a:rPr>
              <a:t>3479-92.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0061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4168" y="0"/>
            <a:ext cx="9950116" cy="144172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Check Point Blockade Therapy in ASCT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539958" y="6433268"/>
            <a:ext cx="674704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smtClean="0">
                <a:solidFill>
                  <a:schemeClr val="bg1"/>
                </a:solidFill>
              </a:rPr>
              <a:t>Armand </a:t>
            </a:r>
            <a:r>
              <a:rPr lang="nb-NO" i="1" kern="0" dirty="0">
                <a:solidFill>
                  <a:schemeClr val="bg1"/>
                </a:solidFill>
              </a:rPr>
              <a:t>et al, J </a:t>
            </a:r>
            <a:r>
              <a:rPr lang="nb-NO" i="1" kern="0" dirty="0" err="1">
                <a:solidFill>
                  <a:schemeClr val="bg1"/>
                </a:solidFill>
              </a:rPr>
              <a:t>Clin</a:t>
            </a:r>
            <a:r>
              <a:rPr lang="nb-NO" i="1" kern="0" dirty="0">
                <a:solidFill>
                  <a:schemeClr val="bg1"/>
                </a:solidFill>
              </a:rPr>
              <a:t> </a:t>
            </a:r>
            <a:r>
              <a:rPr lang="nb-NO" i="1" kern="0" dirty="0" err="1">
                <a:solidFill>
                  <a:schemeClr val="bg1"/>
                </a:solidFill>
              </a:rPr>
              <a:t>Oncol</a:t>
            </a:r>
            <a:r>
              <a:rPr lang="nb-NO" i="1" kern="0" dirty="0">
                <a:solidFill>
                  <a:schemeClr val="bg1"/>
                </a:solidFill>
              </a:rPr>
              <a:t>. </a:t>
            </a:r>
            <a:r>
              <a:rPr lang="nb-NO" i="1" kern="0" dirty="0" smtClean="0">
                <a:solidFill>
                  <a:schemeClr val="bg1"/>
                </a:solidFill>
              </a:rPr>
              <a:t>2013; 31: </a:t>
            </a:r>
            <a:r>
              <a:rPr lang="nb-NO" i="1" kern="0" dirty="0">
                <a:solidFill>
                  <a:schemeClr val="bg1"/>
                </a:solidFill>
              </a:rPr>
              <a:t>4199–4206</a:t>
            </a:r>
            <a:endParaRPr lang="en-US" i="1" kern="0" dirty="0">
              <a:solidFill>
                <a:schemeClr val="bg1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82514" y="1441726"/>
            <a:ext cx="9650412" cy="442450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Rationale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Paucity of data</a:t>
            </a:r>
          </a:p>
          <a:p>
            <a:pPr marL="492125"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err="1" smtClean="0"/>
              <a:t>Pidilizumab</a:t>
            </a:r>
            <a:r>
              <a:rPr lang="en-US" b="1" kern="0" dirty="0" smtClean="0"/>
              <a:t> in DLCL</a:t>
            </a:r>
          </a:p>
          <a:p>
            <a:pPr marL="492125"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Pembrolizumab post-ASCT for HL/DLBCL/T-NHL</a:t>
            </a:r>
          </a:p>
          <a:p>
            <a:pPr marL="9207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CTLA-4 blockade after allo</a:t>
            </a:r>
          </a:p>
          <a:p>
            <a:pPr marL="492125"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Single dose </a:t>
            </a:r>
            <a:r>
              <a:rPr lang="en-US" b="1" kern="0" dirty="0" err="1" smtClean="0"/>
              <a:t>i</a:t>
            </a:r>
            <a:r>
              <a:rPr lang="es-ES" b="1" kern="0" dirty="0" err="1" smtClean="0"/>
              <a:t>pilimumab</a:t>
            </a:r>
            <a:endParaRPr lang="es-ES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6192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4168" y="0"/>
            <a:ext cx="9950116" cy="144172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Check Point Blockade Therapy in ASCT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82514" y="1441726"/>
            <a:ext cx="9650412" cy="442450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9207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err="1" smtClean="0"/>
              <a:t>Pidilizumab</a:t>
            </a:r>
            <a:r>
              <a:rPr lang="en-US" b="1" kern="0" dirty="0" smtClean="0"/>
              <a:t> in DLCL</a:t>
            </a:r>
          </a:p>
          <a:p>
            <a:pPr marL="457200" lvl="1" indent="-238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66 pts. treated post-ASCT</a:t>
            </a:r>
          </a:p>
          <a:p>
            <a:pPr marL="457200" lvl="1" indent="-238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PFS of 72% at 18 m</a:t>
            </a:r>
          </a:p>
          <a:p>
            <a:pPr marL="457200" lvl="1" indent="-238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PFS in PET+ </a:t>
            </a:r>
            <a:r>
              <a:rPr lang="en-US" b="1" kern="0" dirty="0" err="1" smtClean="0"/>
              <a:t>patiens</a:t>
            </a:r>
            <a:r>
              <a:rPr lang="en-US" b="1" kern="0" dirty="0" smtClean="0"/>
              <a:t> 70%</a:t>
            </a:r>
          </a:p>
          <a:p>
            <a:pPr marL="457200" lvl="1" indent="-238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ORR 51% (CT), 33% PET</a:t>
            </a:r>
          </a:p>
          <a:p>
            <a:pPr marL="457200" lvl="1" indent="-238125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i="1" kern="0" dirty="0" smtClean="0"/>
              <a:t>Target unknown</a:t>
            </a:r>
            <a:endParaRPr lang="en-US" b="1" kern="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97" y="2412663"/>
            <a:ext cx="4965313" cy="357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539958" y="6433268"/>
            <a:ext cx="674704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smtClean="0">
                <a:solidFill>
                  <a:schemeClr val="bg1"/>
                </a:solidFill>
              </a:rPr>
              <a:t>Armand </a:t>
            </a:r>
            <a:r>
              <a:rPr lang="nb-NO" i="1" kern="0" dirty="0">
                <a:solidFill>
                  <a:schemeClr val="bg1"/>
                </a:solidFill>
              </a:rPr>
              <a:t>et al, J </a:t>
            </a:r>
            <a:r>
              <a:rPr lang="nb-NO" i="1" kern="0" dirty="0" err="1">
                <a:solidFill>
                  <a:schemeClr val="bg1"/>
                </a:solidFill>
              </a:rPr>
              <a:t>Clin</a:t>
            </a:r>
            <a:r>
              <a:rPr lang="nb-NO" i="1" kern="0" dirty="0">
                <a:solidFill>
                  <a:schemeClr val="bg1"/>
                </a:solidFill>
              </a:rPr>
              <a:t> </a:t>
            </a:r>
            <a:r>
              <a:rPr lang="nb-NO" i="1" kern="0" dirty="0" err="1">
                <a:solidFill>
                  <a:schemeClr val="bg1"/>
                </a:solidFill>
              </a:rPr>
              <a:t>Oncol</a:t>
            </a:r>
            <a:r>
              <a:rPr lang="nb-NO" i="1" kern="0" dirty="0">
                <a:solidFill>
                  <a:schemeClr val="bg1"/>
                </a:solidFill>
              </a:rPr>
              <a:t>. </a:t>
            </a:r>
            <a:r>
              <a:rPr lang="nb-NO" i="1" kern="0" dirty="0" smtClean="0">
                <a:solidFill>
                  <a:schemeClr val="bg1"/>
                </a:solidFill>
              </a:rPr>
              <a:t>2013; 31: </a:t>
            </a:r>
            <a:r>
              <a:rPr lang="nb-NO" i="1" kern="0" dirty="0">
                <a:solidFill>
                  <a:schemeClr val="bg1"/>
                </a:solidFill>
              </a:rPr>
              <a:t>4199–4206</a:t>
            </a:r>
            <a:endParaRPr lang="en-US" i="1" kern="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02" y="2412663"/>
            <a:ext cx="5100079" cy="35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843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4168" y="0"/>
            <a:ext cx="9950116" cy="129277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CPB Therapy in Allo-SCT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82514" y="1079114"/>
            <a:ext cx="9650412" cy="442450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Rationale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Immunotherapy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Checkpoint may be a escape mechanism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CB may increase GVT</a:t>
            </a:r>
          </a:p>
        </p:txBody>
      </p:sp>
    </p:spTree>
    <p:extLst>
      <p:ext uri="{BB962C8B-B14F-4D97-AF65-F5344CB8AC3E}">
        <p14:creationId xmlns:p14="http://schemas.microsoft.com/office/powerpoint/2010/main" val="189033777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4168" y="0"/>
            <a:ext cx="9950116" cy="1340069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CPB Therapy in Allo-SCT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539958" y="6433268"/>
            <a:ext cx="674704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err="1" smtClean="0">
                <a:solidFill>
                  <a:schemeClr val="bg1"/>
                </a:solidFill>
              </a:rPr>
              <a:t>Bashey</a:t>
            </a:r>
            <a:r>
              <a:rPr lang="nb-NO" i="1" kern="0" dirty="0" smtClean="0">
                <a:solidFill>
                  <a:schemeClr val="bg1"/>
                </a:solidFill>
              </a:rPr>
              <a:t> et al, Blood 2009; Davids et al, in press</a:t>
            </a:r>
            <a:endParaRPr lang="en-US" i="1" kern="0" dirty="0">
              <a:solidFill>
                <a:schemeClr val="bg1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82514" y="1031393"/>
            <a:ext cx="9650412" cy="456681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Rationale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CTLA-4 blockade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Single dose </a:t>
            </a:r>
            <a:r>
              <a:rPr lang="en-US" b="1" kern="0" dirty="0" err="1" smtClean="0"/>
              <a:t>ipilimumab</a:t>
            </a:r>
            <a:endParaRPr lang="en-US" b="1" kern="0" dirty="0" smtClean="0"/>
          </a:p>
          <a:p>
            <a:pPr marL="892175" lvl="2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/>
              <a:t>3/29 responses</a:t>
            </a:r>
          </a:p>
          <a:p>
            <a:pPr marL="892175" lvl="2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/>
              <a:t>No </a:t>
            </a:r>
            <a:r>
              <a:rPr lang="es-ES" b="1" kern="0" dirty="0" smtClean="0"/>
              <a:t>GVHD</a:t>
            </a:r>
          </a:p>
          <a:p>
            <a:pPr marL="492125"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 err="1" smtClean="0"/>
              <a:t>Repeated</a:t>
            </a:r>
            <a:r>
              <a:rPr lang="es-ES" b="1" kern="0" dirty="0" smtClean="0"/>
              <a:t> doses </a:t>
            </a:r>
            <a:r>
              <a:rPr lang="es-ES" b="1" kern="0" dirty="0" err="1" smtClean="0"/>
              <a:t>ipilimumab</a:t>
            </a:r>
            <a:r>
              <a:rPr lang="es-ES" b="1" kern="0" dirty="0" smtClean="0"/>
              <a:t>:</a:t>
            </a:r>
          </a:p>
          <a:p>
            <a:pPr marL="892175" lvl="2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 smtClean="0"/>
              <a:t>ORR 0% at 3 mg/kg</a:t>
            </a:r>
          </a:p>
          <a:p>
            <a:pPr marL="892175" lvl="2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 smtClean="0"/>
              <a:t>ORR 32% (7/22) at 10 mg/Kg</a:t>
            </a:r>
          </a:p>
          <a:p>
            <a:pPr marL="1349375" lvl="3">
              <a:lnSpc>
                <a:spcPct val="120000"/>
              </a:lnSpc>
              <a:spcBef>
                <a:spcPts val="864"/>
              </a:spcBef>
              <a:defRPr/>
            </a:pPr>
            <a:r>
              <a:rPr lang="es-ES" b="1" kern="0" dirty="0" smtClean="0"/>
              <a:t>2 </a:t>
            </a:r>
            <a:r>
              <a:rPr lang="es-ES" b="1" kern="0" dirty="0" err="1" smtClean="0"/>
              <a:t>PRs</a:t>
            </a:r>
            <a:r>
              <a:rPr lang="es-ES" b="1" kern="0" dirty="0" smtClean="0"/>
              <a:t> in HL/MM, 5 </a:t>
            </a:r>
            <a:r>
              <a:rPr lang="es-ES" b="1" kern="0" dirty="0" err="1" smtClean="0"/>
              <a:t>CRs</a:t>
            </a:r>
            <a:r>
              <a:rPr lang="es-ES" b="1" kern="0" dirty="0" smtClean="0"/>
              <a:t> in AML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8074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4168" y="0"/>
            <a:ext cx="9950116" cy="136151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CPB Therapy in Allo-SCT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678906" y="5436072"/>
            <a:ext cx="460809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err="1" smtClean="0">
                <a:solidFill>
                  <a:schemeClr val="bg1"/>
                </a:solidFill>
              </a:rPr>
              <a:t>Merryman</a:t>
            </a:r>
            <a:r>
              <a:rPr lang="nb-NO" i="1" kern="0" dirty="0" smtClean="0">
                <a:solidFill>
                  <a:schemeClr val="bg1"/>
                </a:solidFill>
              </a:rPr>
              <a:t> ASH 2015</a:t>
            </a:r>
            <a:r>
              <a:rPr lang="nb-NO" i="1" kern="0" dirty="0">
                <a:solidFill>
                  <a:schemeClr val="bg1"/>
                </a:solidFill>
              </a:rPr>
              <a:t/>
            </a:r>
            <a:br>
              <a:rPr lang="nb-NO" i="1" kern="0" dirty="0">
                <a:solidFill>
                  <a:schemeClr val="bg1"/>
                </a:solidFill>
              </a:rPr>
            </a:br>
            <a:r>
              <a:rPr lang="nb-NO" i="1" kern="0" dirty="0" err="1" smtClean="0">
                <a:solidFill>
                  <a:schemeClr val="bg1"/>
                </a:solidFill>
              </a:rPr>
              <a:t>Herbaux</a:t>
            </a:r>
            <a:r>
              <a:rPr lang="nb-NO" i="1" kern="0" dirty="0" smtClean="0">
                <a:solidFill>
                  <a:schemeClr val="bg1"/>
                </a:solidFill>
              </a:rPr>
              <a:t> et al, ASH 2015 </a:t>
            </a:r>
            <a:br>
              <a:rPr lang="nb-NO" i="1" kern="0" dirty="0" smtClean="0">
                <a:solidFill>
                  <a:schemeClr val="bg1"/>
                </a:solidFill>
              </a:rPr>
            </a:br>
            <a:r>
              <a:rPr lang="nb-NO" i="1" kern="0" dirty="0" err="1" smtClean="0">
                <a:solidFill>
                  <a:schemeClr val="bg1"/>
                </a:solidFill>
              </a:rPr>
              <a:t>Yaret</a:t>
            </a:r>
            <a:r>
              <a:rPr lang="nb-NO" i="1" kern="0" dirty="0" smtClean="0">
                <a:solidFill>
                  <a:schemeClr val="bg1"/>
                </a:solidFill>
              </a:rPr>
              <a:t> et al, BMT 2016</a:t>
            </a:r>
            <a:br>
              <a:rPr lang="nb-NO" i="1" kern="0" dirty="0" smtClean="0">
                <a:solidFill>
                  <a:schemeClr val="bg1"/>
                </a:solidFill>
              </a:rPr>
            </a:br>
            <a:r>
              <a:rPr lang="nb-NO" i="1" kern="0" dirty="0" smtClean="0">
                <a:solidFill>
                  <a:schemeClr val="bg1"/>
                </a:solidFill>
              </a:rPr>
              <a:t> </a:t>
            </a:r>
            <a:r>
              <a:rPr lang="nb-NO" i="1" kern="0" dirty="0" err="1" smtClean="0">
                <a:solidFill>
                  <a:schemeClr val="bg1"/>
                </a:solidFill>
              </a:rPr>
              <a:t>Villasboas</a:t>
            </a:r>
            <a:r>
              <a:rPr lang="nb-NO" i="1" kern="0" dirty="0" smtClean="0">
                <a:solidFill>
                  <a:schemeClr val="bg1"/>
                </a:solidFill>
              </a:rPr>
              <a:t> et al, </a:t>
            </a:r>
            <a:r>
              <a:rPr lang="nb-NO" i="1" kern="0" dirty="0" err="1" smtClean="0">
                <a:solidFill>
                  <a:schemeClr val="bg1"/>
                </a:solidFill>
              </a:rPr>
              <a:t>Oncotarget</a:t>
            </a:r>
            <a:r>
              <a:rPr lang="nb-NO" i="1" kern="0" dirty="0">
                <a:solidFill>
                  <a:schemeClr val="bg1"/>
                </a:solidFill>
              </a:rPr>
              <a:t> </a:t>
            </a:r>
            <a:r>
              <a:rPr lang="nb-NO" i="1" kern="0" dirty="0" smtClean="0">
                <a:solidFill>
                  <a:schemeClr val="bg1"/>
                </a:solidFill>
              </a:rPr>
              <a:t>2016</a:t>
            </a:r>
            <a:endParaRPr lang="en-US" i="1" kern="0" dirty="0">
              <a:solidFill>
                <a:schemeClr val="bg1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82514" y="1026695"/>
            <a:ext cx="9650412" cy="475932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Rationale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CTLA-4 blockade</a:t>
            </a:r>
          </a:p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PD-1 blockade before/after allo</a:t>
            </a:r>
          </a:p>
          <a:p>
            <a:pPr lvl="1">
              <a:spcBef>
                <a:spcPts val="864"/>
              </a:spcBef>
              <a:defRPr/>
            </a:pPr>
            <a:r>
              <a:rPr lang="en-US" b="1" kern="0" dirty="0" smtClean="0"/>
              <a:t>Complex biology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smtClean="0"/>
              <a:t>Feasible, overall outcomes good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smtClean="0"/>
              <a:t>Caution for GVHD</a:t>
            </a:r>
          </a:p>
          <a:p>
            <a:pPr lvl="1">
              <a:spcBef>
                <a:spcPts val="864"/>
              </a:spcBef>
              <a:defRPr/>
            </a:pPr>
            <a:r>
              <a:rPr lang="en-US" b="1" kern="0" dirty="0" smtClean="0"/>
              <a:t>-PD-1 pre-allo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smtClean="0"/>
              <a:t>Anecdotal experiences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smtClean="0"/>
              <a:t>Trial planned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smtClean="0"/>
              <a:t>Registry in </a:t>
            </a:r>
            <a:r>
              <a:rPr lang="en-US" b="1" kern="0" dirty="0" err="1" smtClean="0"/>
              <a:t>progres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4573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1668" y="143566"/>
            <a:ext cx="9650186" cy="807904"/>
          </a:xfrm>
        </p:spPr>
        <p:txBody>
          <a:bodyPr/>
          <a:lstStyle/>
          <a:p>
            <a:r>
              <a:rPr lang="en-US" dirty="0" err="1" smtClean="0"/>
              <a:t>Expresión</a:t>
            </a:r>
            <a:r>
              <a:rPr lang="en-US" dirty="0" smtClean="0"/>
              <a:t> de CD30 y CD30L</a:t>
            </a:r>
            <a:endParaRPr lang="en-U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20347" y="1272741"/>
          <a:ext cx="10006012" cy="5177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707"/>
                <a:gridCol w="3948968"/>
                <a:gridCol w="3335337"/>
              </a:tblGrid>
              <a:tr h="6936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 smtClean="0">
                          <a:latin typeface="Calibri"/>
                          <a:ea typeface="Calibri"/>
                          <a:cs typeface="Times New Roman"/>
                        </a:rPr>
                        <a:t>Células y tejidos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latin typeface="Calibri"/>
                          <a:ea typeface="Calibri"/>
                          <a:cs typeface="Times New Roman"/>
                        </a:rPr>
                        <a:t>CD30 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latin typeface="Calibri"/>
                          <a:ea typeface="Calibri"/>
                          <a:cs typeface="Times New Roman"/>
                        </a:rPr>
                        <a:t>CD30L 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3070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y tejidos</a:t>
                      </a:r>
                      <a:r>
                        <a:rPr lang="es-E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en reposo</a:t>
                      </a:r>
                      <a:endParaRPr lang="pt-PT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Linfocitos T CD8+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Linfocitos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del área par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afolicular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de la Decidua y célullas endometriales con cambios deciduales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Neutrófilos,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esosinófilos, células B</a:t>
                      </a:r>
                      <a:endParaRPr lang="pt-PT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epiteliales de la médula tímica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y de los corpúsculos de 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Hassal’s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822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activadas</a:t>
                      </a:r>
                      <a:endParaRPr lang="pt-P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Linfocitos T, B,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y NK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 ativados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Linfocitos T infectados por virus (HIV, HTLV-1, -2)</a:t>
                      </a:r>
                      <a:endParaRPr lang="pt-PT" sz="1800" dirty="0" smtClean="0">
                        <a:latin typeface="EHKLG I+ Sized Sym 151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Linfocitos B infectados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por 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EBV</a:t>
                      </a:r>
                      <a:r>
                        <a:rPr lang="pt-PT" sz="1800" dirty="0" smtClean="0">
                          <a:latin typeface="EHKLG I+ Sized Sym 151"/>
                          <a:ea typeface="Calibri"/>
                          <a:cs typeface="EHKLG I+ Sized Sym 151"/>
                        </a:rPr>
                        <a:t>.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T Macrófagos</a:t>
                      </a:r>
                      <a:r>
                        <a:rPr lang="pt-PT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/monocito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s-ES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945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neoplásicas </a:t>
                      </a:r>
                      <a:endParaRPr lang="pt-P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de Hodgkin y de Reed-Sternberg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Linfoma Anaplásico de célula grande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Leucemia de célula T de adulto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Algunos Linfomas no Hodgkin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Algunos carcinomas embrionarios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Algunos tumores mesenquimales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Céluas tipo Burkitt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LAM, LAL,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Células B de SLP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Célullas de Hodgkin y Reed-Sternberg</a:t>
                      </a:r>
                      <a:r>
                        <a:rPr lang="pt-PT" sz="1800" dirty="0" smtClean="0">
                          <a:latin typeface="EHKLG I+ Sized Sym 151"/>
                          <a:ea typeface="Calibri"/>
                          <a:cs typeface="EHKLG I+ Sized Sym 151"/>
                        </a:rPr>
                        <a:t> </a:t>
                      </a:r>
                      <a:r>
                        <a:rPr lang="pt-PT" sz="1800" dirty="0" smtClean="0">
                          <a:latin typeface="Calibri"/>
                          <a:ea typeface="Calibri"/>
                          <a:cs typeface="Times New Roman"/>
                        </a:rPr>
                        <a:t>(débil)</a:t>
                      </a:r>
                      <a:endParaRPr lang="pt-PT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5143500" y="6519446"/>
            <a:ext cx="51435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b="1" i="1" dirty="0" err="1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Horie</a:t>
            </a:r>
            <a:r>
              <a:rPr lang="en-US" sz="1600" b="1" i="1" dirty="0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 y Watanabe, </a:t>
            </a:r>
            <a:r>
              <a:rPr lang="en-US" sz="1600" b="1" i="1" dirty="0" err="1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Sem</a:t>
            </a:r>
            <a:r>
              <a:rPr lang="en-US" sz="1600" b="1" i="1" dirty="0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 </a:t>
            </a:r>
            <a:r>
              <a:rPr lang="en-US" sz="1600" b="1" i="1" dirty="0" err="1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Immunol</a:t>
            </a:r>
            <a:r>
              <a:rPr lang="en-US" sz="1600" b="1" i="1" dirty="0" smtClean="0">
                <a:solidFill>
                  <a:srgbClr val="FFFFFF">
                    <a:lumMod val="85000"/>
                  </a:srgbClr>
                </a:solidFill>
                <a:latin typeface="Times New Roman"/>
                <a:cs typeface="Arial"/>
              </a:rPr>
              <a:t> 1998, 10: 457-470</a:t>
            </a:r>
            <a:endParaRPr lang="en-US" sz="1600" b="1" i="1" dirty="0">
              <a:solidFill>
                <a:srgbClr val="FFFFFF">
                  <a:lumMod val="85000"/>
                </a:srgbClr>
              </a:solidFill>
              <a:latin typeface="Times New Roman"/>
              <a:cs typeface="Arial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2854410" y="4646141"/>
            <a:ext cx="3855308" cy="6178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8860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4168" y="0"/>
            <a:ext cx="9950116" cy="136151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Checkpoint combinations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678905" y="6112428"/>
            <a:ext cx="46080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smtClean="0">
                <a:solidFill>
                  <a:schemeClr val="bg1"/>
                </a:solidFill>
              </a:rPr>
              <a:t>San Miguel et al, ASH 2015 </a:t>
            </a:r>
            <a:br>
              <a:rPr lang="nb-NO" i="1" kern="0" dirty="0" smtClean="0">
                <a:solidFill>
                  <a:schemeClr val="bg1"/>
                </a:solidFill>
              </a:rPr>
            </a:br>
            <a:r>
              <a:rPr lang="nb-NO" i="1" kern="0" dirty="0" err="1" smtClean="0">
                <a:solidFill>
                  <a:schemeClr val="bg1"/>
                </a:solidFill>
              </a:rPr>
              <a:t>Badrod</a:t>
            </a:r>
            <a:r>
              <a:rPr lang="nb-NO" i="1" kern="0" dirty="0" smtClean="0">
                <a:solidFill>
                  <a:schemeClr val="bg1"/>
                </a:solidFill>
              </a:rPr>
              <a:t> et al, ASH 2015</a:t>
            </a:r>
            <a:endParaRPr lang="en-US" i="1" kern="0" dirty="0">
              <a:solidFill>
                <a:schemeClr val="bg1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82514" y="1026695"/>
            <a:ext cx="9650412" cy="475932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Strong rationale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b="1" kern="0" dirty="0" err="1" smtClean="0"/>
              <a:t>Chackpoint</a:t>
            </a:r>
            <a:r>
              <a:rPr lang="en-US" b="1" kern="0" dirty="0" smtClean="0"/>
              <a:t> + checkpoint</a:t>
            </a:r>
            <a:endParaRPr lang="en-US" b="1" kern="0" dirty="0"/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CBT + chemotherapy</a:t>
            </a:r>
          </a:p>
          <a:p>
            <a:pPr lvl="1">
              <a:lnSpc>
                <a:spcPct val="120000"/>
              </a:lnSpc>
              <a:spcBef>
                <a:spcPts val="864"/>
              </a:spcBef>
              <a:defRPr/>
            </a:pPr>
            <a:r>
              <a:rPr lang="en-US" sz="3600" b="1" kern="0" dirty="0" smtClean="0"/>
              <a:t>CBT + Immunomodulatory therapy (MM)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err="1" smtClean="0"/>
              <a:t>Nivo</a:t>
            </a:r>
            <a:r>
              <a:rPr lang="en-US" b="1" kern="0" dirty="0" smtClean="0"/>
              <a:t> OR%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err="1" smtClean="0"/>
              <a:t>Pembro</a:t>
            </a:r>
            <a:r>
              <a:rPr lang="en-US" b="1" kern="0" dirty="0" smtClean="0"/>
              <a:t> + Len/</a:t>
            </a:r>
            <a:r>
              <a:rPr lang="en-US" b="1" kern="0" dirty="0" err="1" smtClean="0"/>
              <a:t>Dex</a:t>
            </a:r>
            <a:r>
              <a:rPr lang="en-US" b="1" kern="0" dirty="0" smtClean="0"/>
              <a:t>, ORR 76%</a:t>
            </a:r>
          </a:p>
          <a:p>
            <a:pPr lvl="2">
              <a:spcBef>
                <a:spcPts val="864"/>
              </a:spcBef>
              <a:defRPr/>
            </a:pPr>
            <a:r>
              <a:rPr lang="en-US" b="1" kern="0" dirty="0" err="1" smtClean="0"/>
              <a:t>Pembro</a:t>
            </a:r>
            <a:r>
              <a:rPr lang="en-US" b="1" kern="0" dirty="0" smtClean="0"/>
              <a:t> + </a:t>
            </a:r>
            <a:r>
              <a:rPr lang="en-US" b="1" kern="0" dirty="0" err="1" smtClean="0"/>
              <a:t>Pom</a:t>
            </a:r>
            <a:r>
              <a:rPr lang="en-US" b="1" kern="0" dirty="0" smtClean="0"/>
              <a:t>/</a:t>
            </a:r>
            <a:r>
              <a:rPr lang="en-US" b="1" kern="0" dirty="0" err="1" smtClean="0"/>
              <a:t>dex</a:t>
            </a:r>
            <a:r>
              <a:rPr lang="en-US" b="1" kern="0" dirty="0" smtClean="0"/>
              <a:t>, 50%</a:t>
            </a:r>
          </a:p>
        </p:txBody>
      </p:sp>
    </p:spTree>
    <p:extLst>
      <p:ext uri="{BB962C8B-B14F-4D97-AF65-F5344CB8AC3E}">
        <p14:creationId xmlns:p14="http://schemas.microsoft.com/office/powerpoint/2010/main" val="15766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_tradnl" dirty="0" smtClean="0"/>
              <a:t>CBT</a:t>
            </a:r>
            <a:r>
              <a:rPr lang="es-ES_tradnl" dirty="0"/>
              <a:t> </a:t>
            </a:r>
            <a:r>
              <a:rPr lang="es-ES_tradnl" dirty="0" smtClean="0"/>
              <a:t>y combinaciones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0988" y="1487954"/>
            <a:ext cx="9650412" cy="4702175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ts val="4800"/>
              </a:lnSpc>
              <a:spcBef>
                <a:spcPts val="2664"/>
              </a:spcBef>
            </a:pPr>
            <a:r>
              <a:rPr lang="es-ES_tradnl" sz="3600" dirty="0" smtClean="0"/>
              <a:t>Estamos ante un nuevo paso inevitable y fascinante</a:t>
            </a:r>
          </a:p>
          <a:p>
            <a:pPr>
              <a:lnSpc>
                <a:spcPts val="4800"/>
              </a:lnSpc>
              <a:spcBef>
                <a:spcPts val="2664"/>
              </a:spcBef>
            </a:pPr>
            <a:r>
              <a:rPr lang="es-ES_tradnl" sz="3600" dirty="0" smtClean="0"/>
              <a:t>Hay que tener cuidado:</a:t>
            </a:r>
          </a:p>
          <a:p>
            <a:pPr lvl="1">
              <a:spcBef>
                <a:spcPts val="2664"/>
              </a:spcBef>
            </a:pPr>
            <a:r>
              <a:rPr lang="es-ES_tradnl" sz="3200" dirty="0" smtClean="0"/>
              <a:t>La toxicidad puede ser un problema</a:t>
            </a:r>
          </a:p>
          <a:p>
            <a:pPr lvl="1">
              <a:spcBef>
                <a:spcPts val="2664"/>
              </a:spcBef>
            </a:pPr>
            <a:r>
              <a:rPr lang="es-ES_tradnl" sz="3200" dirty="0" smtClean="0"/>
              <a:t>Las posibilidades son casi infinitas</a:t>
            </a:r>
          </a:p>
          <a:p>
            <a:pPr lvl="1">
              <a:spcBef>
                <a:spcPts val="2664"/>
              </a:spcBef>
            </a:pPr>
            <a:r>
              <a:rPr lang="es-ES_tradnl" sz="3200" dirty="0" smtClean="0"/>
              <a:t>La biología</a:t>
            </a:r>
            <a:r>
              <a:rPr lang="es-ES" sz="3200" dirty="0" smtClean="0"/>
              <a:t> es aún muy poco conocida</a:t>
            </a:r>
            <a:endParaRPr lang="es-ES_tradnl" sz="3200" dirty="0" smtClean="0"/>
          </a:p>
        </p:txBody>
      </p:sp>
    </p:spTree>
    <p:extLst>
      <p:ext uri="{BB962C8B-B14F-4D97-AF65-F5344CB8AC3E}">
        <p14:creationId xmlns:p14="http://schemas.microsoft.com/office/powerpoint/2010/main" val="62848128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4168" y="0"/>
            <a:ext cx="9950116" cy="136151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kern="0" dirty="0" smtClean="0"/>
              <a:t>The dark corners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678905" y="5782647"/>
            <a:ext cx="460809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238125" algn="r">
              <a:lnSpc>
                <a:spcPct val="120000"/>
              </a:lnSpc>
              <a:spcBef>
                <a:spcPts val="864"/>
              </a:spcBef>
              <a:defRPr/>
            </a:pPr>
            <a:r>
              <a:rPr lang="nb-NO" i="1" kern="0" dirty="0" smtClean="0">
                <a:solidFill>
                  <a:schemeClr val="bg1"/>
                </a:solidFill>
              </a:rPr>
              <a:t>San Miguel et al, ASH 2015 </a:t>
            </a:r>
            <a:br>
              <a:rPr lang="nb-NO" i="1" kern="0" dirty="0" smtClean="0">
                <a:solidFill>
                  <a:schemeClr val="bg1"/>
                </a:solidFill>
              </a:rPr>
            </a:br>
            <a:r>
              <a:rPr lang="nb-NO" i="1" kern="0" dirty="0" err="1" smtClean="0">
                <a:solidFill>
                  <a:schemeClr val="bg1"/>
                </a:solidFill>
              </a:rPr>
              <a:t>Badrod</a:t>
            </a:r>
            <a:r>
              <a:rPr lang="nb-NO" i="1" kern="0" dirty="0" smtClean="0">
                <a:solidFill>
                  <a:schemeClr val="bg1"/>
                </a:solidFill>
              </a:rPr>
              <a:t> et al, ASH 2015</a:t>
            </a:r>
            <a:br>
              <a:rPr lang="nb-NO" i="1" kern="0" dirty="0" smtClean="0">
                <a:solidFill>
                  <a:schemeClr val="bg1"/>
                </a:solidFill>
              </a:rPr>
            </a:br>
            <a:r>
              <a:rPr lang="nb-NO" i="1" kern="0" dirty="0" smtClean="0">
                <a:solidFill>
                  <a:schemeClr val="bg1"/>
                </a:solidFill>
              </a:rPr>
              <a:t>Cheson et al, </a:t>
            </a:r>
            <a:r>
              <a:rPr lang="nb-NO" i="1" kern="0" dirty="0" err="1" smtClean="0">
                <a:solidFill>
                  <a:schemeClr val="bg1"/>
                </a:solidFill>
              </a:rPr>
              <a:t>submitted</a:t>
            </a:r>
            <a:endParaRPr lang="en-US" i="1" kern="0" dirty="0">
              <a:solidFill>
                <a:schemeClr val="bg1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82514" y="963631"/>
            <a:ext cx="9650412" cy="475932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sz="2800" b="1" kern="0" dirty="0" smtClean="0"/>
              <a:t>Predictors of response</a:t>
            </a:r>
          </a:p>
          <a:p>
            <a:pPr lvl="1">
              <a:spcBef>
                <a:spcPts val="864"/>
              </a:spcBef>
              <a:defRPr/>
            </a:pPr>
            <a:r>
              <a:rPr lang="en-US" sz="2400" b="1" kern="0" dirty="0" smtClean="0"/>
              <a:t>PD-L2</a:t>
            </a:r>
            <a:endParaRPr lang="en-US" sz="2400" b="1" kern="0" dirty="0"/>
          </a:p>
          <a:p>
            <a:pPr lvl="1">
              <a:spcBef>
                <a:spcPts val="864"/>
              </a:spcBef>
              <a:defRPr/>
            </a:pPr>
            <a:r>
              <a:rPr lang="en-US" sz="2400" b="1" kern="0" dirty="0" smtClean="0"/>
              <a:t>Triggers of PD-L1 expression</a:t>
            </a:r>
          </a:p>
          <a:p>
            <a:pPr lvl="1">
              <a:spcBef>
                <a:spcPts val="864"/>
              </a:spcBef>
              <a:defRPr/>
            </a:pPr>
            <a:r>
              <a:rPr lang="en-US" sz="2400" b="1" kern="0" dirty="0" err="1" smtClean="0"/>
              <a:t>Microenvironmental</a:t>
            </a:r>
            <a:r>
              <a:rPr lang="en-US" sz="2400" b="1" kern="0" dirty="0" smtClean="0"/>
              <a:t> composition</a:t>
            </a:r>
          </a:p>
          <a:p>
            <a:pPr lvl="1">
              <a:spcBef>
                <a:spcPts val="864"/>
              </a:spcBef>
              <a:defRPr/>
            </a:pPr>
            <a:r>
              <a:rPr lang="en-US" sz="2400" b="1" kern="0" dirty="0" smtClean="0"/>
              <a:t>Mutational Load</a:t>
            </a:r>
          </a:p>
          <a:p>
            <a:pPr lvl="1">
              <a:spcBef>
                <a:spcPts val="864"/>
              </a:spcBef>
              <a:defRPr/>
            </a:pPr>
            <a:r>
              <a:rPr lang="en-US" sz="2400" b="1" kern="0" dirty="0" smtClean="0"/>
              <a:t>Microbiome,...</a:t>
            </a:r>
          </a:p>
          <a:p>
            <a:pPr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sz="2800" b="1" kern="0" dirty="0" smtClean="0"/>
              <a:t>Predictors/mechanisms of toxicity</a:t>
            </a:r>
          </a:p>
          <a:p>
            <a:pPr lvl="1"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sz="2400" b="1" kern="0" dirty="0" smtClean="0"/>
              <a:t>CBT in transplant</a:t>
            </a:r>
          </a:p>
          <a:p>
            <a:pPr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sz="2800" b="1" kern="0" dirty="0" smtClean="0"/>
              <a:t>Mechanisms of action/resistance/</a:t>
            </a:r>
            <a:r>
              <a:rPr lang="en-US" sz="2800" b="1" kern="0" dirty="0" err="1" smtClean="0"/>
              <a:t>sinergy</a:t>
            </a:r>
            <a:endParaRPr lang="en-US" sz="2800" b="1" kern="0" dirty="0" smtClean="0"/>
          </a:p>
          <a:p>
            <a:pPr lvl="1"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b="1" kern="0" dirty="0" smtClean="0"/>
              <a:t>Team building</a:t>
            </a:r>
          </a:p>
          <a:p>
            <a:pPr>
              <a:lnSpc>
                <a:spcPct val="110000"/>
              </a:lnSpc>
              <a:spcBef>
                <a:spcPts val="864"/>
              </a:spcBef>
              <a:defRPr/>
            </a:pPr>
            <a:r>
              <a:rPr lang="en-US" sz="2800" b="1" kern="0" dirty="0" smtClean="0"/>
              <a:t>Response assessment</a:t>
            </a:r>
          </a:p>
          <a:p>
            <a:pPr>
              <a:lnSpc>
                <a:spcPct val="110000"/>
              </a:lnSpc>
              <a:spcBef>
                <a:spcPts val="864"/>
              </a:spcBef>
              <a:defRPr/>
            </a:pPr>
            <a:endParaRPr lang="en-US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5615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1670" y="1"/>
            <a:ext cx="9650186" cy="1003299"/>
          </a:xfrm>
          <a:effectLst>
            <a:outerShdw dist="254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dirty="0" err="1" smtClean="0"/>
              <a:t>Conclusiones</a:t>
            </a:r>
            <a:endParaRPr lang="en-US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281670" y="994339"/>
            <a:ext cx="9650186" cy="5335107"/>
          </a:xfrm>
          <a:effectLst>
            <a:outerShdw dist="25400" dir="2700000" algn="tl" rotWithShape="0">
              <a:prstClr val="black"/>
            </a:outerShdw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ES_tradnl" sz="2400" b="1" dirty="0" smtClean="0"/>
              <a:t>Entre todas las nuevas posibilidades terapéuticas, los estimuladores del sistema inmune van a tener un papel destacado</a:t>
            </a:r>
          </a:p>
          <a:p>
            <a:pPr>
              <a:spcBef>
                <a:spcPts val="1200"/>
              </a:spcBef>
            </a:pPr>
            <a:r>
              <a:rPr lang="es-ES_tradnl" sz="2400" b="1" dirty="0" smtClean="0"/>
              <a:t>En el linfoma de Hodgkin, los inhibidores del </a:t>
            </a:r>
            <a:r>
              <a:rPr lang="es-ES_tradnl" sz="2400" b="1" dirty="0" err="1" smtClean="0"/>
              <a:t>check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point</a:t>
            </a:r>
            <a:r>
              <a:rPr lang="es-ES_tradnl" sz="2400" b="1" dirty="0" smtClean="0"/>
              <a:t> inmune aparecen entre los más prometedores</a:t>
            </a:r>
          </a:p>
          <a:p>
            <a:pPr>
              <a:spcBef>
                <a:spcPts val="1200"/>
              </a:spcBef>
            </a:pPr>
            <a:r>
              <a:rPr lang="es-ES_tradnl" sz="2400" b="1" dirty="0" smtClean="0"/>
              <a:t>Los inhibidores de PD-1 han demostrado ser eficaces en pacientes previamente tratados con </a:t>
            </a:r>
          </a:p>
          <a:p>
            <a:pPr lvl="1">
              <a:spcBef>
                <a:spcPts val="1200"/>
              </a:spcBef>
            </a:pPr>
            <a:r>
              <a:rPr lang="es-ES_tradnl" sz="2000" b="1" dirty="0" smtClean="0"/>
              <a:t>Linfoma de Hodgkin: 85% Respuestas globales, 24% de respuestas completas, 90% de beneficio clínico</a:t>
            </a:r>
          </a:p>
          <a:p>
            <a:pPr lvl="1">
              <a:spcBef>
                <a:spcPts val="1200"/>
              </a:spcBef>
            </a:pPr>
            <a:r>
              <a:rPr lang="es-ES_tradnl" sz="2000" b="1" dirty="0" smtClean="0"/>
              <a:t>Linfomas de baja frecuencia (EBV, LCP, LBRCT,...)</a:t>
            </a:r>
          </a:p>
          <a:p>
            <a:pPr lvl="1">
              <a:spcBef>
                <a:spcPts val="1200"/>
              </a:spcBef>
            </a:pPr>
            <a:r>
              <a:rPr lang="es-ES_tradnl" sz="2000" b="1" dirty="0" smtClean="0"/>
              <a:t>LNH folicular y difuso: 40% de respuestas globales</a:t>
            </a:r>
          </a:p>
          <a:p>
            <a:pPr lvl="1">
              <a:spcBef>
                <a:spcPts val="1200"/>
              </a:spcBef>
            </a:pPr>
            <a:r>
              <a:rPr lang="es-ES_tradnl" sz="2000" b="1" dirty="0" smtClean="0"/>
              <a:t>Mieloma múltiple: 70% enfermedad estable </a:t>
            </a:r>
          </a:p>
          <a:p>
            <a:pPr>
              <a:spcBef>
                <a:spcPts val="1200"/>
              </a:spcBef>
            </a:pPr>
            <a:r>
              <a:rPr lang="es-ES_tradnl" sz="2400" b="1" dirty="0" smtClean="0"/>
              <a:t>El perfil de seguridad y toxicidad es bueno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12167793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sp>
        <p:nvSpPr>
          <p:cNvPr id="138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05" name="Text Box 5"/>
          <p:cNvSpPr txBox="1">
            <a:spLocks noChangeArrowheads="1"/>
          </p:cNvSpPr>
          <p:nvPr/>
        </p:nvSpPr>
        <p:spPr bwMode="auto">
          <a:xfrm>
            <a:off x="2" y="4135234"/>
            <a:ext cx="2518630" cy="19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l">
              <a:defRPr/>
            </a:pPr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 C. Gutiérrez</a:t>
            </a:r>
          </a:p>
          <a:p>
            <a:pPr algn="l">
              <a:defRPr/>
            </a:pPr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Enrique M. Ocio</a:t>
            </a:r>
          </a:p>
          <a:p>
            <a:pPr algn="l">
              <a:defRPr/>
            </a:pPr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Victoria Mateos</a:t>
            </a:r>
          </a:p>
          <a:p>
            <a:pPr algn="l">
              <a:defRPr/>
            </a:pPr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Bruno </a:t>
            </a:r>
            <a:r>
              <a:rPr lang="es-E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Paiva</a:t>
            </a:r>
            <a:endParaRPr lang="es-E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endParaRPr lang="es-E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San Miguel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51064" y="35"/>
            <a:ext cx="5143500" cy="1323435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algn="l">
              <a:defRPr/>
            </a:pPr>
            <a:r>
              <a:rPr lang="es-ES" sz="2000" dirty="0"/>
              <a:t>Marcos González</a:t>
            </a:r>
          </a:p>
          <a:p>
            <a:pPr algn="l">
              <a:defRPr/>
            </a:pPr>
            <a:r>
              <a:rPr lang="es-ES" sz="2000" dirty="0"/>
              <a:t>Ramón García-Sanz</a:t>
            </a:r>
          </a:p>
          <a:p>
            <a:pPr algn="l">
              <a:defRPr/>
            </a:pPr>
            <a:r>
              <a:rPr lang="es-ES" sz="2000" dirty="0"/>
              <a:t>Luis Marín</a:t>
            </a:r>
          </a:p>
          <a:p>
            <a:pPr algn="l">
              <a:defRPr/>
            </a:pPr>
            <a:r>
              <a:rPr lang="es-ES" sz="2000" dirty="0"/>
              <a:t>Rocío Corral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66160" y="3"/>
            <a:ext cx="559471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l">
              <a:defRPr/>
            </a:pPr>
            <a:r>
              <a:rPr lang="es-ES" sz="2000" dirty="0"/>
              <a:t>Carmen Chillón</a:t>
            </a:r>
          </a:p>
          <a:p>
            <a:pPr algn="l">
              <a:defRPr/>
            </a:pPr>
            <a:r>
              <a:rPr lang="es-ES" sz="2000" dirty="0"/>
              <a:t>Ana </a:t>
            </a:r>
            <a:r>
              <a:rPr lang="es-ES" sz="2000" dirty="0" err="1"/>
              <a:t>Balanzategui</a:t>
            </a:r>
            <a:endParaRPr lang="es-ES" sz="2000" dirty="0"/>
          </a:p>
          <a:p>
            <a:pPr algn="l">
              <a:defRPr/>
            </a:pPr>
            <a:r>
              <a:rPr lang="es-ES" sz="2000" dirty="0"/>
              <a:t>M. Eugenia A. </a:t>
            </a:r>
            <a:r>
              <a:rPr lang="es-ES" sz="2000" dirty="0" err="1"/>
              <a:t>Sarasquete</a:t>
            </a:r>
            <a:endParaRPr lang="es-ES" sz="2000" dirty="0"/>
          </a:p>
        </p:txBody>
      </p:sp>
      <p:sp>
        <p:nvSpPr>
          <p:cNvPr id="8" name="7 Rectángulo"/>
          <p:cNvSpPr/>
          <p:nvPr/>
        </p:nvSpPr>
        <p:spPr>
          <a:xfrm>
            <a:off x="7419702" y="3"/>
            <a:ext cx="286729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l">
              <a:defRPr/>
            </a:pPr>
            <a:r>
              <a:rPr lang="es-ES" sz="2000" dirty="0"/>
              <a:t>Miguel </a:t>
            </a:r>
            <a:r>
              <a:rPr lang="es-ES" sz="2000" dirty="0" err="1"/>
              <a:t>Alcoceba</a:t>
            </a:r>
            <a:endParaRPr lang="es-ES" sz="2000" dirty="0"/>
          </a:p>
          <a:p>
            <a:pPr algn="l">
              <a:defRPr/>
            </a:pPr>
            <a:r>
              <a:rPr lang="es-ES" sz="2000" dirty="0"/>
              <a:t>Elena Sebastián</a:t>
            </a:r>
          </a:p>
          <a:p>
            <a:pPr algn="l">
              <a:defRPr/>
            </a:pPr>
            <a:r>
              <a:rPr lang="es-ES" sz="2000" dirty="0"/>
              <a:t>Cristina Jiménez</a:t>
            </a:r>
          </a:p>
        </p:txBody>
      </p:sp>
    </p:spTree>
    <p:extLst>
      <p:ext uri="{BB962C8B-B14F-4D97-AF65-F5344CB8AC3E}">
        <p14:creationId xmlns:p14="http://schemas.microsoft.com/office/powerpoint/2010/main" val="11753609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099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1668" y="81780"/>
            <a:ext cx="9650186" cy="956185"/>
          </a:xfrm>
        </p:spPr>
        <p:txBody>
          <a:bodyPr/>
          <a:lstStyle/>
          <a:p>
            <a:r>
              <a:rPr lang="en-US" dirty="0" err="1" smtClean="0"/>
              <a:t>Resultados</a:t>
            </a:r>
            <a:r>
              <a:rPr lang="en-US" dirty="0" smtClean="0"/>
              <a:t> con anti-CD30 </a:t>
            </a:r>
            <a:r>
              <a:rPr lang="en-US" dirty="0" err="1" smtClean="0"/>
              <a:t>desnudo</a:t>
            </a:r>
            <a:endParaRPr lang="en-U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280988" y="1173458"/>
          <a:ext cx="9789768" cy="3998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098"/>
                <a:gridCol w="1569309"/>
                <a:gridCol w="1643448"/>
                <a:gridCol w="704339"/>
                <a:gridCol w="1440115"/>
                <a:gridCol w="1793597"/>
                <a:gridCol w="1115862"/>
              </a:tblGrid>
              <a:tr h="67547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Fármaco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Enfermedad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Tipo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de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AcMo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Fase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Respuesta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global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RC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78269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MDX-060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Humanizado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  =  63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 = 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6%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22%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3%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54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Quimérico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54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SGN-30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Quimérico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 = 38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LACG = 41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17%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9478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Xmab2513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Humanizado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478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Xmab2513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LH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Humanizado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11%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(+58%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stable disease)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97708" y="5154236"/>
            <a:ext cx="9922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AcMo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: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Anticuerpo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monoclonal; RC: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respuesta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completa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; LH: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linfoma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de Hodgkin; LACG: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linfoma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anaplásico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de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célula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grande</a:t>
            </a:r>
            <a:endParaRPr lang="en-US" sz="1600" i="1" dirty="0" smtClean="0">
              <a:solidFill>
                <a:srgbClr val="808080">
                  <a:lumMod val="20000"/>
                  <a:lumOff val="80000"/>
                </a:srgbClr>
              </a:solidFill>
              <a:latin typeface="Arial Narrow" pitchFamily="34" charset="0"/>
              <a:cs typeface="Arial"/>
            </a:endParaRPr>
          </a:p>
          <a:p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(1) Ansell et al, J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Clin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Oncol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. 2007;25:2764; (2) Bartlett et al, Blood. 2008 ; 111:1848-54.(3)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Forero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-Torres et al, Br J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Haematol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. 2009;146:171-179.  (4) Blum et al, J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Clin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Oncol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27:15s, 2009 (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suppl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; </a:t>
            </a:r>
            <a:r>
              <a:rPr lang="en-US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abstr</a:t>
            </a:r>
            <a:r>
              <a:rPr lang="en-US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8531); 5) Kumar et al BJH</a:t>
            </a:r>
            <a:r>
              <a:rPr lang="fr-FR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2014, </a:t>
            </a:r>
            <a:r>
              <a:rPr lang="fr-FR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Epub</a:t>
            </a:r>
            <a:r>
              <a:rPr lang="fr-FR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r>
              <a:rPr lang="fr-FR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ahead</a:t>
            </a:r>
            <a:r>
              <a:rPr lang="fr-FR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of </a:t>
            </a:r>
            <a:r>
              <a:rPr lang="fr-FR" sz="1600" i="1" dirty="0" err="1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print</a:t>
            </a:r>
            <a:r>
              <a:rPr lang="fr-FR" sz="1600" i="1" dirty="0" smtClean="0">
                <a:solidFill>
                  <a:srgbClr val="808080">
                    <a:lumMod val="20000"/>
                    <a:lumOff val="80000"/>
                  </a:srgbClr>
                </a:solidFill>
                <a:latin typeface="Arial Narrow" pitchFamily="34" charset="0"/>
                <a:cs typeface="Arial"/>
              </a:rPr>
              <a:t> </a:t>
            </a:r>
            <a:endParaRPr lang="en-US" sz="1600" i="1" dirty="0" smtClean="0">
              <a:solidFill>
                <a:srgbClr val="808080">
                  <a:lumMod val="20000"/>
                  <a:lumOff val="80000"/>
                </a:srgbClr>
              </a:solidFill>
              <a:latin typeface="Arial Narrow" pitchFamily="34" charset="0"/>
              <a:cs typeface="Arial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11647" y="5926529"/>
            <a:ext cx="9859110" cy="9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600" kern="0" dirty="0" smtClean="0">
                <a:solidFill>
                  <a:srgbClr val="FFFFFF"/>
                </a:solidFill>
              </a:rPr>
              <a:t>Se </a:t>
            </a:r>
            <a:r>
              <a:rPr lang="en-US" sz="2600" kern="0" dirty="0" err="1" smtClean="0">
                <a:solidFill>
                  <a:srgbClr val="FFFFFF"/>
                </a:solidFill>
              </a:rPr>
              <a:t>descarta</a:t>
            </a:r>
            <a:r>
              <a:rPr lang="en-US" sz="2600" kern="0" dirty="0" smtClean="0">
                <a:solidFill>
                  <a:srgbClr val="FFFFFF"/>
                </a:solidFill>
              </a:rPr>
              <a:t> un </a:t>
            </a:r>
            <a:r>
              <a:rPr lang="en-US" sz="2600" kern="0" dirty="0" err="1" smtClean="0">
                <a:solidFill>
                  <a:srgbClr val="FFFFFF"/>
                </a:solidFill>
              </a:rPr>
              <a:t>efecto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relevante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por</a:t>
            </a:r>
            <a:r>
              <a:rPr lang="en-US" sz="2600" kern="0" dirty="0" smtClean="0">
                <a:solidFill>
                  <a:srgbClr val="FFFFFF"/>
                </a:solidFill>
              </a:rPr>
              <a:t> </a:t>
            </a:r>
            <a:r>
              <a:rPr lang="en-US" sz="2600" kern="0" dirty="0" err="1" smtClean="0">
                <a:solidFill>
                  <a:srgbClr val="FFFFFF"/>
                </a:solidFill>
              </a:rPr>
              <a:t>activación</a:t>
            </a:r>
            <a:r>
              <a:rPr lang="en-US" sz="2600" kern="0" dirty="0" smtClean="0">
                <a:solidFill>
                  <a:srgbClr val="FFFFFF"/>
                </a:solidFill>
              </a:rPr>
              <a:t> del </a:t>
            </a:r>
            <a:r>
              <a:rPr lang="en-US" sz="2600" kern="0" dirty="0" err="1" smtClean="0">
                <a:solidFill>
                  <a:srgbClr val="FFFFFF"/>
                </a:solidFill>
              </a:rPr>
              <a:t>complemento</a:t>
            </a:r>
            <a:r>
              <a:rPr lang="en-US" sz="2600" kern="0" dirty="0" smtClean="0">
                <a:solidFill>
                  <a:srgbClr val="FFFFFF"/>
                </a:solidFill>
              </a:rPr>
              <a:t>, </a:t>
            </a:r>
            <a:r>
              <a:rPr lang="en-US" sz="2600" kern="0" dirty="0" err="1" smtClean="0">
                <a:solidFill>
                  <a:srgbClr val="FFFFFF"/>
                </a:solidFill>
              </a:rPr>
              <a:t>estimulación</a:t>
            </a:r>
            <a:r>
              <a:rPr lang="en-US" sz="2600" kern="0" dirty="0" smtClean="0">
                <a:solidFill>
                  <a:srgbClr val="FFFFFF"/>
                </a:solidFill>
              </a:rPr>
              <a:t> de apoptosis o </a:t>
            </a:r>
            <a:r>
              <a:rPr lang="en-US" sz="2600" kern="0" dirty="0" err="1" smtClean="0">
                <a:solidFill>
                  <a:srgbClr val="FFFFFF"/>
                </a:solidFill>
              </a:rPr>
              <a:t>estimulación</a:t>
            </a:r>
            <a:r>
              <a:rPr lang="en-US" sz="2600" kern="0" dirty="0" smtClean="0">
                <a:solidFill>
                  <a:srgbClr val="FFFFFF"/>
                </a:solidFill>
              </a:rPr>
              <a:t> de </a:t>
            </a:r>
            <a:r>
              <a:rPr lang="en-US" sz="2600" kern="0" dirty="0" err="1" smtClean="0">
                <a:solidFill>
                  <a:srgbClr val="FFFFFF"/>
                </a:solidFill>
              </a:rPr>
              <a:t>citotoxicidad</a:t>
            </a:r>
            <a:endParaRPr lang="en-US" sz="26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42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70350"/>
            <a:ext cx="8743950" cy="1676400"/>
          </a:xfrm>
        </p:spPr>
        <p:txBody>
          <a:bodyPr/>
          <a:lstStyle/>
          <a:p>
            <a:r>
              <a:rPr lang="en-US" dirty="0" smtClean="0"/>
              <a:t>Anti CD30 </a:t>
            </a:r>
            <a:r>
              <a:rPr lang="en-US" dirty="0" err="1" smtClean="0"/>
              <a:t>conjugado</a:t>
            </a:r>
            <a:endParaRPr lang="en-U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543050" y="2201825"/>
            <a:ext cx="7200900" cy="1752600"/>
          </a:xfrm>
        </p:spPr>
        <p:txBody>
          <a:bodyPr/>
          <a:lstStyle/>
          <a:p>
            <a:r>
              <a:rPr lang="en-US" b="1" dirty="0" err="1" smtClean="0"/>
              <a:t>Monometil-Auristatina</a:t>
            </a:r>
            <a:r>
              <a:rPr lang="en-US" b="1" dirty="0" smtClean="0"/>
              <a:t> E (MMAE)</a:t>
            </a:r>
          </a:p>
          <a:p>
            <a:r>
              <a:rPr lang="en-US" b="1" dirty="0" err="1" smtClean="0"/>
              <a:t>Yodo</a:t>
            </a:r>
            <a:r>
              <a:rPr lang="en-US" b="1" dirty="0" smtClean="0"/>
              <a:t> </a:t>
            </a:r>
            <a:r>
              <a:rPr lang="en-US" b="1" dirty="0" err="1" smtClean="0"/>
              <a:t>Radioactivo</a:t>
            </a:r>
            <a:r>
              <a:rPr lang="en-US" b="1" dirty="0" smtClean="0"/>
              <a:t> (I</a:t>
            </a:r>
            <a:r>
              <a:rPr lang="en-US" b="1" baseline="30000" dirty="0" smtClean="0"/>
              <a:t>131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r>
              <a:rPr lang="en-US" dirty="0" err="1" smtClean="0"/>
              <a:t>Ribonucleasa</a:t>
            </a:r>
            <a:r>
              <a:rPr lang="en-US" dirty="0" smtClean="0"/>
              <a:t> </a:t>
            </a:r>
            <a:r>
              <a:rPr lang="en-US" dirty="0" err="1" smtClean="0"/>
              <a:t>Pancreática</a:t>
            </a:r>
            <a:endParaRPr lang="en-US" dirty="0" smtClean="0"/>
          </a:p>
          <a:p>
            <a:r>
              <a:rPr lang="en-US" dirty="0" err="1" smtClean="0"/>
              <a:t>Interleucina</a:t>
            </a:r>
            <a:r>
              <a:rPr lang="en-US" dirty="0" smtClean="0"/>
              <a:t> 2</a:t>
            </a:r>
          </a:p>
          <a:p>
            <a:r>
              <a:rPr lang="en-US" dirty="0" err="1" smtClean="0"/>
              <a:t>Derivados</a:t>
            </a:r>
            <a:r>
              <a:rPr lang="en-US" dirty="0" smtClean="0"/>
              <a:t> </a:t>
            </a:r>
            <a:r>
              <a:rPr lang="en-US" dirty="0" err="1" smtClean="0"/>
              <a:t>antracíclicos</a:t>
            </a:r>
            <a:endParaRPr lang="en-US" dirty="0" smtClean="0"/>
          </a:p>
          <a:p>
            <a:r>
              <a:rPr lang="es-ES" dirty="0" smtClean="0"/>
              <a:t>Cadena A de la ricina (</a:t>
            </a:r>
            <a:r>
              <a:rPr lang="es-ES" dirty="0" err="1" smtClean="0"/>
              <a:t>dgA</a:t>
            </a:r>
            <a:r>
              <a:rPr lang="es-ES" dirty="0" smtClean="0"/>
              <a:t>)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58722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AcMo</a:t>
            </a:r>
            <a:r>
              <a:rPr lang="en-US" sz="3200" dirty="0" smtClean="0"/>
              <a:t> Anti-CD30 </a:t>
            </a:r>
            <a:r>
              <a:rPr lang="en-US" sz="3200" dirty="0" err="1" smtClean="0"/>
              <a:t>murino</a:t>
            </a:r>
            <a:r>
              <a:rPr lang="en-US" sz="3200" dirty="0" smtClean="0"/>
              <a:t> </a:t>
            </a:r>
            <a:r>
              <a:rPr lang="en-US" sz="3200" dirty="0" err="1" smtClean="0"/>
              <a:t>radioconjugado</a:t>
            </a:r>
            <a:r>
              <a:rPr lang="en-US" sz="3200" dirty="0" smtClean="0"/>
              <a:t> con I</a:t>
            </a:r>
            <a:r>
              <a:rPr lang="en-US" sz="3200" baseline="30000" dirty="0" smtClean="0"/>
              <a:t>131</a:t>
            </a:r>
            <a:r>
              <a:rPr lang="en-US" sz="3200" dirty="0" smtClean="0"/>
              <a:t> en </a:t>
            </a:r>
            <a:r>
              <a:rPr lang="en-US" sz="3200" dirty="0" err="1" smtClean="0"/>
              <a:t>Linfoma</a:t>
            </a:r>
            <a:r>
              <a:rPr lang="en-US" sz="3200" dirty="0" smtClean="0"/>
              <a:t> de Hodgkin </a:t>
            </a:r>
            <a:r>
              <a:rPr lang="en-US" sz="3200" dirty="0" err="1" smtClean="0"/>
              <a:t>refractario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C000"/>
                </a:solidFill>
              </a:rPr>
              <a:t>Schnell et al, JCO 2005, 23:4669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5513" y="1729069"/>
            <a:ext cx="3707027" cy="470262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N=22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LH </a:t>
            </a:r>
            <a:r>
              <a:rPr lang="en-US" sz="2000" dirty="0" err="1" smtClean="0"/>
              <a:t>refractario</a:t>
            </a:r>
            <a:r>
              <a:rPr lang="en-US" sz="2000" dirty="0" smtClean="0"/>
              <a:t> o en </a:t>
            </a:r>
            <a:r>
              <a:rPr lang="en-US" sz="2000" dirty="0" err="1" smtClean="0"/>
              <a:t>recaída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Pre-</a:t>
            </a:r>
            <a:r>
              <a:rPr lang="en-US" sz="2000" dirty="0" err="1" smtClean="0"/>
              <a:t>infusión</a:t>
            </a:r>
            <a:r>
              <a:rPr lang="en-US" sz="2000" dirty="0" smtClean="0"/>
              <a:t>: 5 mg Ki-4 </a:t>
            </a:r>
            <a:r>
              <a:rPr lang="en-US" sz="2000" dirty="0" err="1" smtClean="0"/>
              <a:t>desnudo</a:t>
            </a:r>
            <a:r>
              <a:rPr lang="en-US" sz="2000" dirty="0" smtClean="0"/>
              <a:t> (</a:t>
            </a:r>
            <a:r>
              <a:rPr lang="en-US" sz="2000" dirty="0" err="1" smtClean="0"/>
              <a:t>saturar</a:t>
            </a:r>
            <a:r>
              <a:rPr lang="en-US" sz="2000" dirty="0" smtClean="0"/>
              <a:t> sCD30).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Toxicidad</a:t>
            </a:r>
            <a:r>
              <a:rPr lang="en-US" sz="2000" dirty="0" smtClean="0"/>
              <a:t> </a:t>
            </a:r>
            <a:r>
              <a:rPr lang="en-US" sz="2000" dirty="0" err="1" smtClean="0"/>
              <a:t>aguda</a:t>
            </a:r>
            <a:r>
              <a:rPr lang="en-US" sz="2000" dirty="0" smtClean="0"/>
              <a:t> tolerable (</a:t>
            </a:r>
            <a:r>
              <a:rPr lang="en-US" sz="2000" dirty="0" err="1" smtClean="0"/>
              <a:t>fatiga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Hematotoxicidad</a:t>
            </a:r>
            <a:r>
              <a:rPr lang="en-US" sz="2000" dirty="0" smtClean="0"/>
              <a:t> G4: n=7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Respuestas</a:t>
            </a:r>
            <a:r>
              <a:rPr lang="en-US" sz="2000" dirty="0" smtClean="0"/>
              <a:t>: RG 28%; RC: 5%</a:t>
            </a:r>
            <a:endParaRPr lang="en-US" sz="2000" dirty="0"/>
          </a:p>
        </p:txBody>
      </p:sp>
      <p:pic>
        <p:nvPicPr>
          <p:cNvPr id="98306" name="Picture 2" descr="http://jco.ascopubs.org/content/23/21/4669/F4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49" y="1723455"/>
            <a:ext cx="6067167" cy="4744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031870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SGN-35: Brentuximab Vedotin</a:t>
            </a:r>
            <a:endParaRPr lang="en-US" dirty="0"/>
          </a:p>
        </p:txBody>
      </p:sp>
      <p:pic>
        <p:nvPicPr>
          <p:cNvPr id="58370" name="Picture 2" descr="http://www.discoverymedicine.com/Alain-Beck/2010/10/16/files/2010/10/discovery_medicine_beck_no53_figure_2c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74" y="1625874"/>
            <a:ext cx="9095239" cy="4390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984098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esentación en blanco">
  <a:themeElements>
    <a:clrScheme name="">
      <a:dk1>
        <a:srgbClr val="000000"/>
      </a:dk1>
      <a:lt1>
        <a:srgbClr val="FFFFFF"/>
      </a:lt1>
      <a:dk2>
        <a:srgbClr val="000099"/>
      </a:dk2>
      <a:lt2>
        <a:srgbClr val="FFFF00"/>
      </a:lt2>
      <a:accent1>
        <a:srgbClr val="FF9900"/>
      </a:accent1>
      <a:accent2>
        <a:srgbClr val="00FFFF"/>
      </a:accent2>
      <a:accent3>
        <a:srgbClr val="AAAAC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Presentación en blan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19003</TotalTime>
  <Words>2622</Words>
  <Application>Microsoft Macintosh PowerPoint</Application>
  <PresentationFormat>Diapositivas de 35 mm</PresentationFormat>
  <Paragraphs>640</Paragraphs>
  <Slides>55</Slides>
  <Notes>4</Notes>
  <HiddenSlides>2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55</vt:i4>
      </vt:variant>
    </vt:vector>
  </HeadingPairs>
  <TitlesOfParts>
    <vt:vector size="68" baseType="lpstr">
      <vt:lpstr>Arial Narrow</vt:lpstr>
      <vt:lpstr>ArialMT</vt:lpstr>
      <vt:lpstr>Calibri</vt:lpstr>
      <vt:lpstr>EHKLG I+ Sized Sym 151</vt:lpstr>
      <vt:lpstr>Helvetica</vt:lpstr>
      <vt:lpstr>ＭＳ 明朝</vt:lpstr>
      <vt:lpstr>Symbol</vt:lpstr>
      <vt:lpstr>Times</vt:lpstr>
      <vt:lpstr>Times New Roman</vt:lpstr>
      <vt:lpstr>Arial</vt:lpstr>
      <vt:lpstr>Presentación en blanco</vt:lpstr>
      <vt:lpstr>2_Presentación en blanco</vt:lpstr>
      <vt:lpstr>1_Presentación en blanco</vt:lpstr>
      <vt:lpstr>Presentación de PowerPoint</vt:lpstr>
      <vt:lpstr>Clasificación de la inmunoterapia del cáncer</vt:lpstr>
      <vt:lpstr>Clasificación actual de la inmunoterapia anticancer</vt:lpstr>
      <vt:lpstr>Anti CD30</vt:lpstr>
      <vt:lpstr>Expresión de CD30 y CD30L</vt:lpstr>
      <vt:lpstr>Resultados con anti-CD30 desnudo</vt:lpstr>
      <vt:lpstr>Anti CD30 conjugado</vt:lpstr>
      <vt:lpstr>AcMo Anti-CD30 murino radioconjugado con I131 en Linfoma de Hodgkin refractario Schnell et al, JCO 2005, 23:4669</vt:lpstr>
      <vt:lpstr>SGN-35: Brentuximab Vedotin</vt:lpstr>
      <vt:lpstr>Presentación de PowerPoint</vt:lpstr>
      <vt:lpstr>Resultados con Brentuximab Vedotin</vt:lpstr>
      <vt:lpstr>Presentación de PowerPoint</vt:lpstr>
      <vt:lpstr>Brentuximab Vedotin:  Tasa de respuestas</vt:lpstr>
      <vt:lpstr>Brentuximab Vedotin: supervivencia en recaídas post-trasplante</vt:lpstr>
      <vt:lpstr>Brentuximab Vedotin: Otras alternativas de uso</vt:lpstr>
      <vt:lpstr>Guiar la respuesta inmune</vt:lpstr>
      <vt:lpstr>Respuesta inmune en LH</vt:lpstr>
      <vt:lpstr>Inhibición de la respuesta inmune en LH</vt:lpstr>
      <vt:lpstr>Recuperación de la respuesta inmune en LH</vt:lpstr>
      <vt:lpstr>AcMo inhibidores del checkpoint</vt:lpstr>
      <vt:lpstr>It’s all in the game</vt:lpstr>
      <vt:lpstr>It’s all in the game</vt:lpstr>
      <vt:lpstr>The Hodgkin Story</vt:lpstr>
      <vt:lpstr>The Hodgkin Story</vt:lpstr>
      <vt:lpstr>The Hodgkin Story</vt:lpstr>
      <vt:lpstr>The Hodgkin Story</vt:lpstr>
      <vt:lpstr>The Hodgkin Story</vt:lpstr>
      <vt:lpstr>Presentación de PowerPoint</vt:lpstr>
      <vt:lpstr>Treatment-related Adverse Event, any grade, observed in ≥2 patients (Pembrolizumab)</vt:lpstr>
      <vt:lpstr>The Hodgkin Story</vt:lpstr>
      <vt:lpstr>The Hodgkin Story</vt:lpstr>
      <vt:lpstr>The Hodgkin Story</vt:lpstr>
      <vt:lpstr>The Hodgkin Story</vt:lpstr>
      <vt:lpstr>The Hodgkin Story</vt:lpstr>
      <vt:lpstr>The next targets</vt:lpstr>
      <vt:lpstr>PD-L1 Expression is Characteristic of a Subset of Aggressive B-Cell Lymphomas and Virus-Associated Malignancies</vt:lpstr>
      <vt:lpstr>Immunohistochemical analysis of PD-L1 expression in viral-associated lymphomas and additional cancers</vt:lpstr>
      <vt:lpstr>EBV + DLBCL</vt:lpstr>
      <vt:lpstr>Primary CNS Lymphoma</vt:lpstr>
      <vt:lpstr>Presentación de PowerPoint</vt:lpstr>
      <vt:lpstr>The flip side</vt:lpstr>
      <vt:lpstr>Non HL malignancies: Best overall response</vt:lpstr>
      <vt:lpstr>Drug related events</vt:lpstr>
      <vt:lpstr>Adverse Events in Solid Tumors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CBT y combinaciones</vt:lpstr>
      <vt:lpstr>Presentación de PowerPoint</vt:lpstr>
      <vt:lpstr>Conclusiones</vt:lpstr>
      <vt:lpstr>Presentación de PowerPoint</vt:lpstr>
      <vt:lpstr>Presentación de PowerPoint</vt:lpstr>
    </vt:vector>
  </TitlesOfParts>
  <Company>Biología Molecular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Ramón García Sanz</dc:creator>
  <cp:lastModifiedBy>Ramón García Sanz</cp:lastModifiedBy>
  <cp:revision>369</cp:revision>
  <dcterms:created xsi:type="dcterms:W3CDTF">1999-03-05T13:26:12Z</dcterms:created>
  <dcterms:modified xsi:type="dcterms:W3CDTF">2016-06-14T16:05:42Z</dcterms:modified>
</cp:coreProperties>
</file>